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5143500" cx="9144000"/>
  <p:notesSz cx="6858000" cy="9144000"/>
  <p:embeddedFontLst>
    <p:embeddedFont>
      <p:font typeface="Helvetica Neue"/>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tableStyles.xml><?xml version="1.0" encoding="utf-8"?>
<a:tblStyleLst xmlns:a="http://schemas.openxmlformats.org/drawingml/2006/main" xmlns:r="http://schemas.openxmlformats.org/officeDocument/2006/relationships" def="{88F48098-D467-4D52-827B-24450457C4D3}">
  <a:tblStyle styleId="{88F48098-D467-4D52-827B-24450457C4D3}" styleName="Table_0">
    <a:wholeTbl>
      <a:tcStyle>
        <a:tcBdr>
          <a:left>
            <a:ln cap="flat" cmpd="sng" w="9525">
              <a:solidFill>
                <a:srgbClr val="000000"/>
              </a:solidFill>
              <a:prstDash val="solid"/>
              <a:round/>
              <a:headEnd len="med" w="med" type="none"/>
              <a:tailEnd len="med" w="med" type="none"/>
            </a:ln>
          </a:left>
          <a:right>
            <a:ln cap="flat" cmpd="sng" w="9525">
              <a:solidFill>
                <a:srgbClr val="000000"/>
              </a:solidFill>
              <a:prstDash val="solid"/>
              <a:round/>
              <a:headEnd len="med" w="med" type="none"/>
              <a:tailEnd len="med" w="med" type="none"/>
            </a:ln>
          </a:right>
          <a:top>
            <a:ln cap="flat" cmpd="sng" w="9525">
              <a:solidFill>
                <a:srgbClr val="000000"/>
              </a:solidFill>
              <a:prstDash val="solid"/>
              <a:round/>
              <a:headEnd len="med" w="med" type="none"/>
              <a:tailEnd len="med" w="med" type="none"/>
            </a:ln>
          </a:top>
          <a:bottom>
            <a:ln cap="flat" cmpd="sng" w="9525">
              <a:solidFill>
                <a:srgbClr val="000000"/>
              </a:solidFill>
              <a:prstDash val="solid"/>
              <a:round/>
              <a:headEnd len="med" w="med" type="none"/>
              <a:tailEnd len="med" w="med" type="none"/>
            </a:ln>
          </a:bottom>
          <a:insideH>
            <a:ln cap="flat" cmpd="sng" w="9525">
              <a:solidFill>
                <a:srgbClr val="000000"/>
              </a:solidFill>
              <a:prstDash val="solid"/>
              <a:round/>
              <a:headEnd len="med" w="med" type="none"/>
              <a:tailEnd len="med" w="med" type="none"/>
            </a:ln>
          </a:insideH>
          <a:insideV>
            <a:ln cap="flat" cmpd="sng" w="9525">
              <a:solidFill>
                <a:srgbClr val="000000"/>
              </a:solidFill>
              <a:prstDash val="solid"/>
              <a:round/>
              <a:headEnd len="med" w="med" type="none"/>
              <a:tailEnd len="med" w="med" type="none"/>
            </a:ln>
          </a:insideV>
        </a:tcBdr>
      </a:tcStyle>
    </a:wholeTb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HelveticaNeue-regular.fnt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HelveticaNeue-italic.fntdata"/><Relationship Id="rId12" Type="http://schemas.openxmlformats.org/officeDocument/2006/relationships/slide" Target="slides/slide6.xml"/><Relationship Id="rId34" Type="http://schemas.openxmlformats.org/officeDocument/2006/relationships/font" Target="fonts/HelveticaNeue-bold.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HelveticaNeue-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00.png>
</file>

<file path=ppt/media/image01.png>
</file>

<file path=ppt/media/image02.png>
</file>

<file path=ppt/media/image03.jpg>
</file>

<file path=ppt/media/image04.jpg>
</file>

<file path=ppt/media/image05.jpg>
</file>

<file path=ppt/media/image06.jpg>
</file>

<file path=ppt/media/image07.png>
</file>

<file path=ppt/media/image08.png>
</file>

<file path=ppt/media/image09.png>
</file>

<file path=ppt/media/image10.png>
</file>

<file path=ppt/media/image11.png>
</file>

<file path=ppt/media/image12.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1" name="Shape 41"/>
        <p:cNvGrpSpPr/>
        <p:nvPr/>
      </p:nvGrpSpPr>
      <p:grpSpPr>
        <a:xfrm>
          <a:off x="0" y="0"/>
          <a:ext cx="0" cy="0"/>
          <a:chOff x="0" y="0"/>
          <a:chExt cx="0" cy="0"/>
        </a:xfrm>
      </p:grpSpPr>
      <p:sp>
        <p:nvSpPr>
          <p:cNvPr id="42" name="Shape 4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43" name="Shape 4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b="1" lang="en"/>
              <a:t>Prep:</a:t>
            </a:r>
            <a:r>
              <a:rPr lang="en"/>
              <a:t> Open VM /w /etc/fstab, open student list</a:t>
            </a:r>
          </a:p>
          <a:p>
            <a:pPr lvl="0" rtl="0">
              <a:spcBef>
                <a:spcPts val="0"/>
              </a:spcBef>
              <a:buNone/>
            </a:pPr>
            <a:r>
              <a:rPr b="1" lang="en"/>
              <a:t>First: </a:t>
            </a:r>
            <a:r>
              <a:rPr lang="en"/>
              <a:t>Lets go around and share our one VIM or console trick.  My trick is !!, which expands to the last command you typed.</a:t>
            </a:r>
          </a:p>
          <a:p>
            <a:pPr lvl="0" rtl="0">
              <a:spcBef>
                <a:spcPts val="0"/>
              </a:spcBef>
              <a:buNone/>
            </a:pPr>
            <a:r>
              <a:rPr b="1" lang="en"/>
              <a:t>Second:</a:t>
            </a:r>
            <a:r>
              <a:rPr lang="en"/>
              <a:t> I’m going to open the floor for questions on the material for last week.  Spend 15 minutes max.</a:t>
            </a:r>
          </a:p>
          <a:p>
            <a:pPr lvl="0" rtl="0">
              <a:spcBef>
                <a:spcPts val="0"/>
              </a:spcBef>
              <a:buNone/>
            </a:pPr>
            <a:r>
              <a:t/>
            </a:r>
            <a:endParaRPr/>
          </a:p>
          <a:p>
            <a:pPr lvl="0" rtl="0">
              <a:spcBef>
                <a:spcPts val="0"/>
              </a:spcBef>
              <a:buNone/>
            </a:pPr>
            <a:r>
              <a:t/>
            </a:r>
            <a:endParaRPr/>
          </a:p>
          <a:p>
            <a:pPr lvl="0" rtl="0">
              <a:spcBef>
                <a:spcPts val="0"/>
              </a:spcBef>
              <a:buNone/>
            </a:pPr>
            <a:r>
              <a:rPr lang="en"/>
              <a:t>… notes from video ...</a:t>
            </a:r>
          </a:p>
          <a:p>
            <a:pPr lvl="0" rtl="0">
              <a:spcBef>
                <a:spcPts val="0"/>
              </a:spcBef>
              <a:buNone/>
            </a:pPr>
            <a:r>
              <a:rPr lang="en"/>
              <a:t>Hey everybody, welcome to another exciting installment of sysadmin.. we are going to continue discussing the core components of a UNIX operating system and in this video I’m going to talk briefly about how the UNIX or Linux kernel works with storage devices, and we’ll also go over the Linux device naming conventions.</a:t>
            </a:r>
          </a:p>
          <a:p>
            <a:pPr lvl="0" rtl="0">
              <a:spcBef>
                <a:spcPts val="0"/>
              </a:spcBef>
              <a:buNone/>
            </a:pPr>
            <a:r>
              <a:t/>
            </a:r>
            <a:endParaRPr/>
          </a:p>
          <a:p>
            <a:pPr lvl="0" rtl="0">
              <a:spcBef>
                <a:spcPts val="0"/>
              </a:spcBef>
              <a:buClr>
                <a:schemeClr val="dk1"/>
              </a:buClr>
              <a:buSzPct val="100000"/>
              <a:buFont typeface="Arial"/>
              <a:buNone/>
            </a:pPr>
            <a:r>
              <a:rPr lang="en">
                <a:solidFill>
                  <a:schemeClr val="dk1"/>
                </a:solidFill>
              </a:rPr>
              <a:t>We’ve looked at a few different types of files, for example plain ol regular files, directories (yes, a directory is actually a file which contains a list of named references to files in the directory), and links, but I want to introduce you to another type of file on UNIX… this is a very special type of file.  It is called a device file.  Rather you realize it by now or not, but a large subset of communication is done with the kernel via files.  </a:t>
            </a:r>
          </a:p>
          <a:p>
            <a:pPr lvl="0" rtl="0">
              <a:spcBef>
                <a:spcPts val="0"/>
              </a:spcBef>
              <a:buClr>
                <a:schemeClr val="dk1"/>
              </a:buClr>
              <a:buSzPct val="100000"/>
              <a:buFont typeface="Arial"/>
              <a:buNone/>
            </a:pPr>
            <a:r>
              <a:t/>
            </a:r>
            <a:endParaRPr>
              <a:solidFill>
                <a:schemeClr val="dk1"/>
              </a:solidFill>
            </a:endParaRPr>
          </a:p>
          <a:p>
            <a:pPr lvl="0" rtl="0">
              <a:spcBef>
                <a:spcPts val="0"/>
              </a:spcBef>
              <a:buClr>
                <a:schemeClr val="dk1"/>
              </a:buClr>
              <a:buSzPct val="100000"/>
              <a:buFont typeface="Arial"/>
              <a:buNone/>
            </a:pPr>
            <a:r>
              <a:rPr lang="en">
                <a:solidFill>
                  <a:schemeClr val="dk1"/>
                </a:solidFill>
              </a:rPr>
              <a:t>Every hardware device on the system can be accessed through a file…. yes, a file… from your sound card, to your hard drive…. they are communicated with through a file.  Better yet, because they are a file you can use the good ol’ commands you are familiar with like cat….  if you really want to.</a:t>
            </a:r>
          </a:p>
          <a:p>
            <a:pPr lvl="0" rtl="0">
              <a:spcBef>
                <a:spcPts val="0"/>
              </a:spcBef>
              <a:buClr>
                <a:schemeClr val="dk1"/>
              </a:buClr>
              <a:buSzPct val="100000"/>
              <a:buFont typeface="Arial"/>
              <a:buNone/>
            </a:pPr>
            <a:r>
              <a:t/>
            </a:r>
            <a:endParaRPr>
              <a:solidFill>
                <a:schemeClr val="dk1"/>
              </a:solidFill>
            </a:endParaRPr>
          </a:p>
          <a:p>
            <a:pPr lvl="0" rtl="0">
              <a:spcBef>
                <a:spcPts val="0"/>
              </a:spcBef>
              <a:buNone/>
            </a:pPr>
            <a:r>
              <a:rPr lang="en">
                <a:solidFill>
                  <a:schemeClr val="dk1"/>
                </a:solidFill>
              </a:rPr>
              <a:t>I know… your mind is blown because of the sheer simplicity of the whole thing right?  I’m sure you don’t believe me at all right now, so lets see an example of this.  Right now, I have a thumb drive connected to my windows computer… yuck… I feel so dirty using this thing… I’m really going to have to take a shower afterwards.  Anyway, If we open it up, we can see one file there called test.txt, and if we look at the contents of the test.txt file we can see it has the words “this is a test in it”.</a:t>
            </a:r>
          </a:p>
          <a:p>
            <a:pPr lvl="0" rtl="0">
              <a:spcBef>
                <a:spcPts val="0"/>
              </a:spcBef>
              <a:buNone/>
            </a:pPr>
            <a:r>
              <a:t/>
            </a:r>
            <a:endParaRPr>
              <a:solidFill>
                <a:schemeClr val="dk1"/>
              </a:solidFill>
            </a:endParaRPr>
          </a:p>
          <a:p>
            <a:pPr lvl="0" rtl="0">
              <a:spcBef>
                <a:spcPts val="0"/>
              </a:spcBef>
              <a:buNone/>
            </a:pPr>
            <a:r>
              <a:rPr lang="en">
                <a:solidFill>
                  <a:schemeClr val="dk1"/>
                </a:solidFill>
              </a:rPr>
              <a:t>Now, lets go back to Linux… I’ve plugged this thumb drive into my Linux computer and I’m going to look at a special folder on the filesystem called /dev.  This location on the filesystem contains all of the special devices files I mentioned.  You’ll only find them here on most systems, and no where else on our file system tree.  There is a special device file here called sdc1 which is a file for communicating with the driver, or software in the kernel that knows how to talk to my thumb drive.</a:t>
            </a:r>
          </a:p>
          <a:p>
            <a:pPr lvl="0" rtl="0">
              <a:spcBef>
                <a:spcPts val="0"/>
              </a:spcBef>
              <a:buNone/>
            </a:pPr>
            <a:r>
              <a:t/>
            </a:r>
            <a:endParaRPr>
              <a:solidFill>
                <a:schemeClr val="dk1"/>
              </a:solidFill>
            </a:endParaRPr>
          </a:p>
          <a:p>
            <a:pPr lvl="0" rtl="0">
              <a:lnSpc>
                <a:spcPct val="115000"/>
              </a:lnSpc>
              <a:spcBef>
                <a:spcPts val="0"/>
              </a:spcBef>
              <a:buNone/>
            </a:pPr>
            <a:r>
              <a:rPr lang="en">
                <a:solidFill>
                  <a:schemeClr val="dk1"/>
                </a:solidFill>
              </a:rPr>
              <a:t>If I use cat to print out the contents of that file we’ll see a bunch of junk print to the screen.  This junk is the raw binary from the thumb drive.  Meaning, when I read from this file from beginning to end… I’m reading the individual bits on the storage device from the start of the device, to the end of the device.  Pretty cool huh?  The reason why this appears as a bunch of garbage, is that cat is trying to convert the binary to something called ASCII.  ASCII is just a mapping between a sequence of 8 bits, or a byte, to english alphabetic characters and some non-english alphabetic characters (for example accented letters from other languages). </a:t>
            </a:r>
          </a:p>
          <a:p>
            <a:pPr lvl="0" rtl="0">
              <a:lnSpc>
                <a:spcPct val="115000"/>
              </a:lnSpc>
              <a:spcBef>
                <a:spcPts val="0"/>
              </a:spcBef>
              <a:buClr>
                <a:schemeClr val="dk1"/>
              </a:buClr>
              <a:buSzPct val="100000"/>
              <a:buFont typeface="Arial"/>
              <a:buNone/>
            </a:pPr>
            <a:r>
              <a:t/>
            </a:r>
            <a:endParaRPr>
              <a:solidFill>
                <a:schemeClr val="dk1"/>
              </a:solidFill>
            </a:endParaRPr>
          </a:p>
          <a:p>
            <a:pPr lvl="0" rtl="0">
              <a:lnSpc>
                <a:spcPct val="115000"/>
              </a:lnSpc>
              <a:spcBef>
                <a:spcPts val="0"/>
              </a:spcBef>
              <a:buNone/>
            </a:pPr>
            <a:r>
              <a:rPr lang="en">
                <a:solidFill>
                  <a:schemeClr val="dk1"/>
                </a:solidFill>
              </a:rPr>
              <a:t>So when cat reads this file, it starts with the first 8 bits, or byte and looks it up in this ASCII mapping and prints the resulting character to the screen… takes the next byte, looks it up, prints it.  Sometimes the bytes are actually meant to be characters, for example the stuff I have in my text file, that string “this is a test”, those characters will show up as we’d expect…. but other times we just get a bunch of stuff that appears to us on the console as ASCII puke, or nothing at all. </a:t>
            </a:r>
          </a:p>
          <a:p>
            <a:pPr lvl="0" rtl="0">
              <a:lnSpc>
                <a:spcPct val="115000"/>
              </a:lnSpc>
              <a:spcBef>
                <a:spcPts val="0"/>
              </a:spcBef>
              <a:buClr>
                <a:schemeClr val="dk1"/>
              </a:buClr>
              <a:buSzPct val="100000"/>
              <a:buFont typeface="Arial"/>
              <a:buNone/>
            </a:pPr>
            <a:r>
              <a:t/>
            </a:r>
            <a:endParaRPr>
              <a:solidFill>
                <a:schemeClr val="dk1"/>
              </a:solidFill>
            </a:endParaRPr>
          </a:p>
          <a:p>
            <a:pPr lvl="0" rtl="0">
              <a:spcBef>
                <a:spcPts val="0"/>
              </a:spcBef>
              <a:buNone/>
            </a:pPr>
            <a:r>
              <a:rPr lang="en">
                <a:solidFill>
                  <a:schemeClr val="dk1"/>
                </a:solidFill>
              </a:rPr>
              <a:t>We can use a different program called strings to only print stuff to the screen that looks like valid ASCII characters.</a:t>
            </a:r>
          </a:p>
          <a:p>
            <a:pPr lvl="0" rtl="0">
              <a:spcBef>
                <a:spcPts val="0"/>
              </a:spcBef>
              <a:buNone/>
            </a:pPr>
            <a:r>
              <a:t/>
            </a:r>
            <a:endParaRPr>
              <a:solidFill>
                <a:schemeClr val="dk1"/>
              </a:solidFill>
            </a:endParaRPr>
          </a:p>
          <a:p>
            <a:pPr lvl="0" rtl="0">
              <a:spcBef>
                <a:spcPts val="0"/>
              </a:spcBef>
              <a:buClr>
                <a:schemeClr val="dk1"/>
              </a:buClr>
              <a:buSzPct val="100000"/>
              <a:buFont typeface="Arial"/>
              <a:buNone/>
            </a:pPr>
            <a:r>
              <a:rPr lang="en">
                <a:solidFill>
                  <a:schemeClr val="dk1"/>
                </a:solidFill>
              </a:rPr>
              <a:t>As a side note, if you ever see this junk on the screen, it means that you accidentally printed binary to the terminal… and it can sometimes mess your console up to a point where the only way you can fix it is by logging out and back in.</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7" name="Shape 157"/>
        <p:cNvGrpSpPr/>
        <p:nvPr/>
      </p:nvGrpSpPr>
      <p:grpSpPr>
        <a:xfrm>
          <a:off x="0" y="0"/>
          <a:ext cx="0" cy="0"/>
          <a:chOff x="0" y="0"/>
          <a:chExt cx="0" cy="0"/>
        </a:xfrm>
      </p:grpSpPr>
      <p:sp>
        <p:nvSpPr>
          <p:cNvPr id="158" name="Shape 158"/>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59" name="Shape 15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So for example, if we had a cdrom drive, that contained one folder burned on it called mp3s… if we wanted to see the contents of that folder we’d do an ls /media/cdrom/mp3s if the cdrom drive was mounted to /media/cdrom.</a:t>
            </a:r>
          </a:p>
          <a:p>
            <a:pPr lvl="0" rtl="0">
              <a:spcBef>
                <a:spcPts val="0"/>
              </a:spcBef>
              <a:buNone/>
            </a:pPr>
            <a:r>
              <a:t/>
            </a:r>
            <a:endParaRPr/>
          </a:p>
          <a:p>
            <a:pPr lvl="0" rtl="0">
              <a:spcBef>
                <a:spcPts val="0"/>
              </a:spcBef>
              <a:buNone/>
            </a:pPr>
            <a:r>
              <a:rPr lang="en"/>
              <a:t>Or another example, if we had a hard disk mounted to /home and on that disk it contained a folder called dehus, if we wanted to see the contents of the folder on that hard drive, we’d do an ls /home/dehus.  When we do this, the directory we are mounting something on is commonly referred to as a mount point.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9" name="Shape 189"/>
        <p:cNvGrpSpPr/>
        <p:nvPr/>
      </p:nvGrpSpPr>
      <p:grpSpPr>
        <a:xfrm>
          <a:off x="0" y="0"/>
          <a:ext cx="0" cy="0"/>
          <a:chOff x="0" y="0"/>
          <a:chExt cx="0" cy="0"/>
        </a:xfrm>
      </p:grpSpPr>
      <p:sp>
        <p:nvSpPr>
          <p:cNvPr id="190" name="Shape 190"/>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91" name="Shape 19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solidFill>
                  <a:schemeClr val="dk1"/>
                </a:solidFill>
              </a:rPr>
              <a:t>To further complicate matters, the root of the filesystem tree, or / is itself a mount point and is stored on some hard disk.  I’m sure that is entirely to much confusion by now, so lets see if we can understand what is going on by playing around with this on the command line.</a:t>
            </a:r>
          </a:p>
          <a:p>
            <a:pPr lvl="0" rtl="0">
              <a:spcBef>
                <a:spcPts val="0"/>
              </a:spcBef>
              <a:buNone/>
            </a:pPr>
            <a:r>
              <a:t/>
            </a:r>
            <a:endParaRPr>
              <a:solidFill>
                <a:schemeClr val="dk1"/>
              </a:solidFill>
            </a:endParaRPr>
          </a:p>
          <a:p>
            <a:pPr lvl="0" rtl="0">
              <a:spcBef>
                <a:spcPts val="0"/>
              </a:spcBef>
              <a:buNone/>
            </a:pPr>
            <a:r>
              <a:rPr lang="en">
                <a:solidFill>
                  <a:schemeClr val="dk1"/>
                </a:solidFill>
              </a:rPr>
              <a:t>First off, I already have a mass storage device, or in this case a hard drive, that has been formatted and prepared to be mounted on our filesystem tree… we’ll explore how to prepare a hard drive for this in another video, but lets temporarily mount it somewhere.  </a:t>
            </a:r>
          </a:p>
          <a:p>
            <a:pPr lvl="0" rtl="0">
              <a:spcBef>
                <a:spcPts val="0"/>
              </a:spcBef>
              <a:buNone/>
            </a:pPr>
            <a:r>
              <a:t/>
            </a:r>
            <a:endParaRPr>
              <a:solidFill>
                <a:schemeClr val="dk1"/>
              </a:solidFill>
            </a:endParaRPr>
          </a:p>
          <a:p>
            <a:pPr lvl="0" rtl="0">
              <a:spcBef>
                <a:spcPts val="0"/>
              </a:spcBef>
              <a:buNone/>
            </a:pPr>
            <a:r>
              <a:rPr lang="en">
                <a:solidFill>
                  <a:schemeClr val="dk1"/>
                </a:solidFill>
              </a:rPr>
              <a:t>/mnt is a great location for this because the folder was designed to be a random landing zone for storage devices.</a:t>
            </a:r>
          </a:p>
          <a:p>
            <a:pPr lvl="0" rtl="0">
              <a:spcBef>
                <a:spcPts val="0"/>
              </a:spcBef>
              <a:buNone/>
            </a:pPr>
            <a:r>
              <a:t/>
            </a:r>
            <a:endParaRPr>
              <a:solidFill>
                <a:schemeClr val="dk1"/>
              </a:solidFill>
            </a:endParaRPr>
          </a:p>
          <a:p>
            <a:pPr lvl="0" rtl="0">
              <a:spcBef>
                <a:spcPts val="0"/>
              </a:spcBef>
              <a:buNone/>
            </a:pPr>
            <a:r>
              <a:rPr lang="en">
                <a:solidFill>
                  <a:schemeClr val="dk1"/>
                </a:solidFill>
              </a:rPr>
              <a:t>ls /mnt</a:t>
            </a:r>
          </a:p>
          <a:p>
            <a:pPr lvl="0" rtl="0">
              <a:spcBef>
                <a:spcPts val="0"/>
              </a:spcBef>
              <a:buNone/>
            </a:pPr>
            <a:r>
              <a:rPr lang="en">
                <a:solidFill>
                  <a:schemeClr val="dk1"/>
                </a:solidFill>
              </a:rPr>
              <a:t>mount /dev/sdb1 /mnt</a:t>
            </a:r>
          </a:p>
          <a:p>
            <a:pPr lvl="0" rtl="0">
              <a:spcBef>
                <a:spcPts val="0"/>
              </a:spcBef>
              <a:buNone/>
            </a:pPr>
            <a:r>
              <a:rPr lang="en">
                <a:solidFill>
                  <a:schemeClr val="dk1"/>
                </a:solidFill>
              </a:rPr>
              <a:t>ls /mnt</a:t>
            </a:r>
          </a:p>
          <a:p>
            <a:pPr lvl="0" rtl="0">
              <a:spcBef>
                <a:spcPts val="0"/>
              </a:spcBef>
              <a:buNone/>
            </a:pPr>
            <a:r>
              <a:t/>
            </a:r>
            <a:endParaRPr>
              <a:solidFill>
                <a:schemeClr val="dk1"/>
              </a:solidFill>
            </a:endParaRPr>
          </a:p>
          <a:p>
            <a:pPr lvl="0" rtl="0">
              <a:spcBef>
                <a:spcPts val="0"/>
              </a:spcBef>
              <a:buNone/>
            </a:pPr>
            <a:r>
              <a:rPr lang="en">
                <a:solidFill>
                  <a:schemeClr val="dk1"/>
                </a:solidFill>
              </a:rPr>
              <a:t>Now that the storage device is mounted on /mnt, lets look at what is on it.  Right now, all we see is a folder called lost+found, which is just a place for the kernel to put broken files when they are recovered from errors on the disk. </a:t>
            </a:r>
          </a:p>
          <a:p>
            <a:pPr lvl="0" rtl="0">
              <a:spcBef>
                <a:spcPts val="0"/>
              </a:spcBef>
              <a:buNone/>
            </a:pPr>
            <a:r>
              <a:t/>
            </a:r>
            <a:endParaRPr>
              <a:solidFill>
                <a:schemeClr val="dk1"/>
              </a:solidFill>
            </a:endParaRPr>
          </a:p>
          <a:p>
            <a:pPr lvl="0" rtl="0">
              <a:spcBef>
                <a:spcPts val="0"/>
              </a:spcBef>
              <a:buNone/>
            </a:pPr>
            <a:r>
              <a:rPr lang="en">
                <a:solidFill>
                  <a:schemeClr val="dk1"/>
                </a:solidFill>
              </a:rPr>
              <a:t>Like I said, this location was only temporary because we wanted to see what is on this disk before we mount it in a more permanent location.  Lets first unmount it from /mnt… we can only have our disk mounted to one location on the filesystem at any given time.</a:t>
            </a:r>
          </a:p>
          <a:p>
            <a:pPr lvl="0" rtl="0">
              <a:spcBef>
                <a:spcPts val="0"/>
              </a:spcBef>
              <a:buNone/>
            </a:pPr>
            <a:r>
              <a:t/>
            </a:r>
            <a:endParaRPr>
              <a:solidFill>
                <a:schemeClr val="dk1"/>
              </a:solidFill>
            </a:endParaRPr>
          </a:p>
          <a:p>
            <a:pPr lvl="0" rtl="0">
              <a:spcBef>
                <a:spcPts val="0"/>
              </a:spcBef>
              <a:buNone/>
            </a:pPr>
            <a:r>
              <a:rPr lang="en">
                <a:solidFill>
                  <a:schemeClr val="dk1"/>
                </a:solidFill>
              </a:rPr>
              <a:t>umount /mnt</a:t>
            </a:r>
          </a:p>
          <a:p>
            <a:pPr lvl="0" rtl="0">
              <a:spcBef>
                <a:spcPts val="0"/>
              </a:spcBef>
              <a:buNone/>
            </a:pPr>
            <a:r>
              <a:rPr lang="en">
                <a:solidFill>
                  <a:schemeClr val="dk1"/>
                </a:solidFill>
              </a:rPr>
              <a:t>ls /mnt</a:t>
            </a:r>
          </a:p>
          <a:p>
            <a:pPr lvl="0" rtl="0">
              <a:spcBef>
                <a:spcPts val="0"/>
              </a:spcBef>
              <a:buNone/>
            </a:pPr>
            <a:r>
              <a:t/>
            </a:r>
            <a:endParaRPr>
              <a:solidFill>
                <a:schemeClr val="dk1"/>
              </a:solidFill>
            </a:endParaRPr>
          </a:p>
          <a:p>
            <a:pPr lvl="0" rtl="0">
              <a:spcBef>
                <a:spcPts val="0"/>
              </a:spcBef>
              <a:buNone/>
            </a:pPr>
            <a:r>
              <a:rPr lang="en">
                <a:solidFill>
                  <a:schemeClr val="dk1"/>
                </a:solidFill>
              </a:rPr>
              <a:t>Lets say we want to mount this disk on the home folder instead.  Lets take a look at the existing contents of home before we do that.  Right now, we see a folder called dehus with some really important files in it.  Great, lets mount the hard disk that the file /dev/sdb1 points to on /home.</a:t>
            </a:r>
          </a:p>
          <a:p>
            <a:pPr lvl="0" rtl="0">
              <a:spcBef>
                <a:spcPts val="0"/>
              </a:spcBef>
              <a:buNone/>
            </a:pPr>
            <a:r>
              <a:t/>
            </a:r>
            <a:endParaRPr>
              <a:solidFill>
                <a:schemeClr val="dk1"/>
              </a:solidFill>
            </a:endParaRPr>
          </a:p>
          <a:p>
            <a:pPr lvl="0" rtl="0">
              <a:spcBef>
                <a:spcPts val="0"/>
              </a:spcBef>
              <a:buNone/>
            </a:pPr>
            <a:r>
              <a:rPr lang="en">
                <a:solidFill>
                  <a:schemeClr val="dk1"/>
                </a:solidFill>
              </a:rPr>
              <a:t>ls /home</a:t>
            </a:r>
          </a:p>
          <a:p>
            <a:pPr lvl="0" rtl="0">
              <a:spcBef>
                <a:spcPts val="0"/>
              </a:spcBef>
              <a:buNone/>
            </a:pPr>
            <a:r>
              <a:rPr lang="en">
                <a:solidFill>
                  <a:schemeClr val="dk1"/>
                </a:solidFill>
              </a:rPr>
              <a:t>ls /home/dehus</a:t>
            </a:r>
          </a:p>
          <a:p>
            <a:pPr lvl="0" rtl="0">
              <a:spcBef>
                <a:spcPts val="0"/>
              </a:spcBef>
              <a:buNone/>
            </a:pPr>
            <a:r>
              <a:rPr lang="en">
                <a:solidFill>
                  <a:schemeClr val="dk1"/>
                </a:solidFill>
              </a:rPr>
              <a:t>mount /dev/sdb1 /home</a:t>
            </a:r>
          </a:p>
          <a:p>
            <a:pPr lvl="0" rtl="0">
              <a:spcBef>
                <a:spcPts val="0"/>
              </a:spcBef>
              <a:buNone/>
            </a:pPr>
            <a:r>
              <a:rPr lang="en">
                <a:solidFill>
                  <a:schemeClr val="dk1"/>
                </a:solidFill>
              </a:rPr>
              <a:t>ls /home</a:t>
            </a:r>
          </a:p>
          <a:p>
            <a:pPr lvl="0" rtl="0">
              <a:spcBef>
                <a:spcPts val="0"/>
              </a:spcBef>
              <a:buNone/>
            </a:pPr>
            <a:r>
              <a:rPr lang="en">
                <a:solidFill>
                  <a:schemeClr val="dk1"/>
                </a:solidFill>
              </a:rPr>
              <a:t>ls /home/dehus</a:t>
            </a:r>
          </a:p>
          <a:p>
            <a:pPr lvl="0" rtl="0">
              <a:spcBef>
                <a:spcPts val="0"/>
              </a:spcBef>
              <a:buNone/>
            </a:pPr>
            <a:r>
              <a:t/>
            </a:r>
            <a:endParaRPr>
              <a:solidFill>
                <a:schemeClr val="dk1"/>
              </a:solidFill>
            </a:endParaRPr>
          </a:p>
          <a:p>
            <a:pPr lvl="0" rtl="0">
              <a:spcBef>
                <a:spcPts val="0"/>
              </a:spcBef>
              <a:buNone/>
            </a:pPr>
            <a:r>
              <a:rPr lang="en">
                <a:solidFill>
                  <a:schemeClr val="dk1"/>
                </a:solidFill>
              </a:rPr>
              <a:t>Oh no!  My really important files are gone!?!? What happened here?  We’ll, when we mount a hard disk on top of a folder, the existing contents that were there before are no longer accessible.  You can almost think of it this way, after we ran the mount command… the home folder became a pointer to totally different hard disk that doesn’t have the same contents.  How can we undo this?  We’ll if we unmount /home, we’ll see that all of our existing contents are back again.  Phew!</a:t>
            </a:r>
          </a:p>
          <a:p>
            <a:pPr lvl="0" rtl="0">
              <a:spcBef>
                <a:spcPts val="0"/>
              </a:spcBef>
              <a:buNone/>
            </a:pPr>
            <a:r>
              <a:t/>
            </a:r>
            <a:endParaRPr>
              <a:solidFill>
                <a:schemeClr val="dk1"/>
              </a:solidFill>
            </a:endParaRPr>
          </a:p>
          <a:p>
            <a:pPr lvl="0" rtl="0">
              <a:spcBef>
                <a:spcPts val="0"/>
              </a:spcBef>
              <a:buNone/>
            </a:pPr>
            <a:r>
              <a:rPr lang="en">
                <a:solidFill>
                  <a:schemeClr val="dk1"/>
                </a:solidFill>
              </a:rPr>
              <a:t>So how could we mount a new, hard disk onto /home without losing the existing contents?  To do that, we must first move the existing contents onto the new hard drive.  Lets temporarily mount the new hard drive on /mnt again.</a:t>
            </a:r>
          </a:p>
          <a:p>
            <a:pPr lvl="0" rtl="0">
              <a:spcBef>
                <a:spcPts val="0"/>
              </a:spcBef>
              <a:buNone/>
            </a:pPr>
            <a:r>
              <a:t/>
            </a:r>
            <a:endParaRPr>
              <a:solidFill>
                <a:schemeClr val="dk1"/>
              </a:solidFill>
            </a:endParaRPr>
          </a:p>
          <a:p>
            <a:pPr lvl="0" rtl="0">
              <a:spcBef>
                <a:spcPts val="0"/>
              </a:spcBef>
              <a:buNone/>
            </a:pPr>
            <a:r>
              <a:rPr lang="en">
                <a:solidFill>
                  <a:schemeClr val="dk1"/>
                </a:solidFill>
              </a:rPr>
              <a:t>mount /dev/sdb1 /mnt</a:t>
            </a:r>
          </a:p>
          <a:p>
            <a:pPr lvl="0" rtl="0">
              <a:spcBef>
                <a:spcPts val="0"/>
              </a:spcBef>
              <a:buNone/>
            </a:pPr>
            <a:r>
              <a:t/>
            </a:r>
            <a:endParaRPr>
              <a:solidFill>
                <a:schemeClr val="dk1"/>
              </a:solidFill>
            </a:endParaRPr>
          </a:p>
          <a:p>
            <a:pPr lvl="0" rtl="0">
              <a:spcBef>
                <a:spcPts val="0"/>
              </a:spcBef>
              <a:buNone/>
            </a:pPr>
            <a:r>
              <a:rPr lang="en">
                <a:solidFill>
                  <a:schemeClr val="dk1"/>
                </a:solidFill>
              </a:rPr>
              <a:t>Once mounted, we can issue a mv command using a shell glob to grab all the folders under /home, but not /home itself.  A shell glob is like a regular expression, but simpler.  I won’t go into much more detail on shell globbing than that, but it is good to know and you should explore it on your own later.</a:t>
            </a:r>
          </a:p>
          <a:p>
            <a:pPr lvl="0" rtl="0">
              <a:spcBef>
                <a:spcPts val="0"/>
              </a:spcBef>
              <a:buNone/>
            </a:pPr>
            <a:r>
              <a:t/>
            </a:r>
            <a:endParaRPr>
              <a:solidFill>
                <a:schemeClr val="dk1"/>
              </a:solidFill>
            </a:endParaRPr>
          </a:p>
          <a:p>
            <a:pPr lvl="0" rtl="0">
              <a:spcBef>
                <a:spcPts val="0"/>
              </a:spcBef>
              <a:buNone/>
            </a:pPr>
            <a:r>
              <a:rPr lang="en">
                <a:solidFill>
                  <a:schemeClr val="dk1"/>
                </a:solidFill>
              </a:rPr>
              <a:t>mv /home/* /mnt</a:t>
            </a:r>
          </a:p>
          <a:p>
            <a:pPr lvl="0" rtl="0">
              <a:spcBef>
                <a:spcPts val="0"/>
              </a:spcBef>
              <a:buNone/>
            </a:pPr>
            <a:r>
              <a:rPr lang="en">
                <a:solidFill>
                  <a:schemeClr val="dk1"/>
                </a:solidFill>
              </a:rPr>
              <a:t>ls /home</a:t>
            </a:r>
          </a:p>
          <a:p>
            <a:pPr lvl="0" rtl="0">
              <a:spcBef>
                <a:spcPts val="0"/>
              </a:spcBef>
              <a:buNone/>
            </a:pPr>
            <a:r>
              <a:rPr lang="en">
                <a:solidFill>
                  <a:schemeClr val="dk1"/>
                </a:solidFill>
              </a:rPr>
              <a:t>ls /mnt</a:t>
            </a:r>
          </a:p>
          <a:p>
            <a:pPr lvl="0" rtl="0">
              <a:spcBef>
                <a:spcPts val="0"/>
              </a:spcBef>
              <a:buNone/>
            </a:pPr>
            <a:r>
              <a:t/>
            </a:r>
            <a:endParaRPr>
              <a:solidFill>
                <a:schemeClr val="dk1"/>
              </a:solidFill>
            </a:endParaRPr>
          </a:p>
          <a:p>
            <a:pPr lvl="0" rtl="0">
              <a:spcBef>
                <a:spcPts val="0"/>
              </a:spcBef>
              <a:buNone/>
            </a:pPr>
            <a:r>
              <a:rPr lang="en">
                <a:solidFill>
                  <a:schemeClr val="dk1"/>
                </a:solidFill>
              </a:rPr>
              <a:t>Now, we can umount /mnt, and remount it to home and life is grand</a:t>
            </a:r>
          </a:p>
          <a:p>
            <a:pPr lvl="0" rtl="0">
              <a:spcBef>
                <a:spcPts val="0"/>
              </a:spcBef>
              <a:buNone/>
            </a:pPr>
            <a:r>
              <a:t/>
            </a:r>
            <a:endParaRPr>
              <a:solidFill>
                <a:schemeClr val="dk1"/>
              </a:solidFill>
            </a:endParaRPr>
          </a:p>
          <a:p>
            <a:pPr lvl="0" rtl="0">
              <a:spcBef>
                <a:spcPts val="0"/>
              </a:spcBef>
              <a:buNone/>
            </a:pPr>
            <a:r>
              <a:rPr lang="en">
                <a:solidFill>
                  <a:schemeClr val="dk1"/>
                </a:solidFill>
              </a:rPr>
              <a:t>umount /mnt</a:t>
            </a:r>
          </a:p>
          <a:p>
            <a:pPr lvl="0" rtl="0">
              <a:spcBef>
                <a:spcPts val="0"/>
              </a:spcBef>
              <a:buNone/>
            </a:pPr>
            <a:r>
              <a:rPr lang="en">
                <a:solidFill>
                  <a:schemeClr val="dk1"/>
                </a:solidFill>
              </a:rPr>
              <a:t>mount /dev/sdb1 /home</a:t>
            </a:r>
          </a:p>
          <a:p>
            <a:pPr lvl="0" rtl="0">
              <a:spcBef>
                <a:spcPts val="0"/>
              </a:spcBef>
              <a:buNone/>
            </a:pPr>
            <a:r>
              <a:t/>
            </a:r>
            <a:endParaRPr>
              <a:solidFill>
                <a:schemeClr val="dk1"/>
              </a:solidFill>
            </a:endParaRPr>
          </a:p>
          <a:p>
            <a:pPr lvl="0" rtl="0">
              <a:spcBef>
                <a:spcPts val="0"/>
              </a:spcBef>
              <a:buNone/>
            </a:pPr>
            <a:r>
              <a:rPr lang="en">
                <a:solidFill>
                  <a:schemeClr val="dk1"/>
                </a:solidFill>
              </a:rPr>
              <a:t>If we want to see what is currently mounted on our system, we can run the program called df, which will print out the different devices that are mounted (as paths to the specific device files) and where they are mounted on our filesystem tree.  It will also give us some additional information that may be useful, such as percent utilization and amount of space used.</a:t>
            </a:r>
          </a:p>
          <a:p>
            <a:pPr lvl="0" rtl="0">
              <a:spcBef>
                <a:spcPts val="0"/>
              </a:spcBef>
              <a:buNone/>
            </a:pPr>
            <a:r>
              <a:t/>
            </a:r>
            <a:endParaRPr>
              <a:solidFill>
                <a:schemeClr val="dk1"/>
              </a:solidFill>
            </a:endParaRPr>
          </a:p>
          <a:p>
            <a:pPr lvl="0" rtl="0">
              <a:spcBef>
                <a:spcPts val="0"/>
              </a:spcBef>
              <a:buNone/>
            </a:pPr>
            <a:r>
              <a:rPr lang="en">
                <a:solidFill>
                  <a:schemeClr val="dk1"/>
                </a:solidFill>
              </a:rPr>
              <a:t>df</a:t>
            </a:r>
          </a:p>
          <a:p>
            <a:pPr lvl="0" rtl="0">
              <a:spcBef>
                <a:spcPts val="0"/>
              </a:spcBef>
              <a:buNone/>
            </a:pPr>
            <a:r>
              <a:t/>
            </a:r>
            <a:endParaRPr>
              <a:solidFill>
                <a:schemeClr val="dk1"/>
              </a:solidFill>
            </a:endParaRPr>
          </a:p>
          <a:p>
            <a:pPr lvl="0" rtl="0">
              <a:spcBef>
                <a:spcPts val="0"/>
              </a:spcBef>
              <a:buNone/>
            </a:pPr>
            <a:r>
              <a:rPr lang="en">
                <a:solidFill>
                  <a:schemeClr val="dk1"/>
                </a:solidFill>
              </a:rPr>
              <a:t>Okay, that is all I have for right now… see you guys next time!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3" name="Shape 223"/>
        <p:cNvGrpSpPr/>
        <p:nvPr/>
      </p:nvGrpSpPr>
      <p:grpSpPr>
        <a:xfrm>
          <a:off x="0" y="0"/>
          <a:ext cx="0" cy="0"/>
          <a:chOff x="0" y="0"/>
          <a:chExt cx="0" cy="0"/>
        </a:xfrm>
      </p:grpSpPr>
      <p:sp>
        <p:nvSpPr>
          <p:cNvPr id="224" name="Shape 224"/>
          <p:cNvSpPr/>
          <p:nvPr>
            <p:ph idx="2" type="sldImg"/>
          </p:nvPr>
        </p:nvSpPr>
        <p:spPr>
          <a:xfrm>
            <a:off x="381162" y="685800"/>
            <a:ext cx="6096299" cy="3429000"/>
          </a:xfrm>
          <a:custGeom>
            <a:pathLst>
              <a:path extrusionOk="0" h="120000" w="120000">
                <a:moveTo>
                  <a:pt x="0" y="0"/>
                </a:moveTo>
                <a:lnTo>
                  <a:pt x="120000" y="0"/>
                </a:lnTo>
                <a:lnTo>
                  <a:pt x="120000" y="120000"/>
                </a:lnTo>
                <a:lnTo>
                  <a:pt x="0" y="120000"/>
                </a:lnTo>
                <a:close/>
              </a:path>
            </a:pathLst>
          </a:custGeom>
        </p:spPr>
      </p:sp>
      <p:sp>
        <p:nvSpPr>
          <p:cNvPr id="225" name="Shape 22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b="1" lang="en"/>
              <a:t>Question:</a:t>
            </a:r>
            <a:r>
              <a:rPr lang="en"/>
              <a:t> What is a partition?  Why would we want to use it, and what are the limits?</a:t>
            </a:r>
          </a:p>
          <a:p>
            <a:pPr lvl="0" rtl="0">
              <a:spcBef>
                <a:spcPts val="0"/>
              </a:spcBef>
              <a:buNone/>
            </a:pPr>
            <a:r>
              <a:t/>
            </a:r>
            <a:endParaRPr/>
          </a:p>
          <a:p>
            <a:pPr lvl="0" rtl="0">
              <a:spcBef>
                <a:spcPts val="0"/>
              </a:spcBef>
              <a:buNone/>
            </a:pPr>
            <a:r>
              <a:rPr lang="en"/>
              <a:t>Partitioning, much like anything else in UNIX is filled with lots of history… history that can sometimes be important to understand how we got to where we are today with storage technology.  I’m going to try and spare you as much of the history as possible and focus on what you really need to care about to get the job done.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9" name="Shape 229"/>
        <p:cNvGrpSpPr/>
        <p:nvPr/>
      </p:nvGrpSpPr>
      <p:grpSpPr>
        <a:xfrm>
          <a:off x="0" y="0"/>
          <a:ext cx="0" cy="0"/>
          <a:chOff x="0" y="0"/>
          <a:chExt cx="0" cy="0"/>
        </a:xfrm>
      </p:grpSpPr>
      <p:sp>
        <p:nvSpPr>
          <p:cNvPr id="230" name="Shape 230"/>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31" name="Shape 23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So, to start off with, lets look at a disk.  Okay, well technically this is a 3D pie chart created in Excel, but use your imagination and pretend it is a disk or more.  I’m going to skip over the low level details of how a hard disk works, you should investigate that on your own, but for the meantime lets think of a hard disk as a single storage medium that has a fixed size, a starting place, and an ending place all of which we’ll define for simplicity sake in Megabytes all represented by this pie chart.  Lets pretend that this pie chart represents a 100 MB hard disk, with the start being 0MB and the end being 100MB.  Make sense so far?</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4" name="Shape 234"/>
        <p:cNvGrpSpPr/>
        <p:nvPr/>
      </p:nvGrpSpPr>
      <p:grpSpPr>
        <a:xfrm>
          <a:off x="0" y="0"/>
          <a:ext cx="0" cy="0"/>
          <a:chOff x="0" y="0"/>
          <a:chExt cx="0" cy="0"/>
        </a:xfrm>
      </p:grpSpPr>
      <p:sp>
        <p:nvSpPr>
          <p:cNvPr id="235" name="Shape 235"/>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36" name="Shape 23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We have two choices that we can make with this disk.  We can format the whole disk and essentially allocate the entire 100 MB to one device file that appears in /dev, which we can only mount on our filesystem tree in one specific location (like home for example) OR we can carve the 100 MB of storage up into multiple device files that we can mount in multiple locations on our filesystem tree.  One way we can carve up our storage is known as partitioning.</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3" name="Shape 243"/>
        <p:cNvGrpSpPr/>
        <p:nvPr/>
      </p:nvGrpSpPr>
      <p:grpSpPr>
        <a:xfrm>
          <a:off x="0" y="0"/>
          <a:ext cx="0" cy="0"/>
          <a:chOff x="0" y="0"/>
          <a:chExt cx="0" cy="0"/>
        </a:xfrm>
      </p:grpSpPr>
      <p:sp>
        <p:nvSpPr>
          <p:cNvPr id="244" name="Shape 244"/>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45" name="Shape 24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Partitioning is essentially the process of splitting our disk up into multiple partitions, that we can mount onto our filesystem tree anywhere we’d like to.  Typically, we split off one portion of for each these folders: home, var, tmp, and </a:t>
            </a:r>
            <a:r>
              <a:rPr lang="en">
                <a:solidFill>
                  <a:schemeClr val="dk1"/>
                </a:solidFill>
              </a:rPr>
              <a:t>/ the root of the tree… meaning anything that is on our filesystem, that isn’t in home, var, or tmp folders. </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9" name="Shape 249"/>
        <p:cNvGrpSpPr/>
        <p:nvPr/>
      </p:nvGrpSpPr>
      <p:grpSpPr>
        <a:xfrm>
          <a:off x="0" y="0"/>
          <a:ext cx="0" cy="0"/>
          <a:chOff x="0" y="0"/>
          <a:chExt cx="0" cy="0"/>
        </a:xfrm>
      </p:grpSpPr>
      <p:sp>
        <p:nvSpPr>
          <p:cNvPr id="250" name="Shape 250"/>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51" name="Shape 25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Each of these partitions that we create, are assigned a number.  Remember when I talked about the naming convention for mass storage devices on Linux, but left off the part about that last number in the device file name?  This number is essentially the partition number on the mass storage device.  </a:t>
            </a:r>
            <a:r>
              <a:rPr lang="en">
                <a:solidFill>
                  <a:schemeClr val="dk1"/>
                </a:solidFill>
              </a:rPr>
              <a:t>Although, if we were real computer scientist we’d start counting at zero here and the folks that wrote the Linux kernel… are real computer scientist, so the first one will always start at 0.</a:t>
            </a:r>
          </a:p>
          <a:p>
            <a:pPr lvl="0" rtl="0">
              <a:spcBef>
                <a:spcPts val="0"/>
              </a:spcBef>
              <a:buNone/>
            </a:pPr>
            <a:r>
              <a:t/>
            </a:r>
            <a:endParaRPr>
              <a:solidFill>
                <a:schemeClr val="dk1"/>
              </a:solidFill>
            </a:endParaRPr>
          </a:p>
          <a:p>
            <a:pPr lvl="0" rtl="0">
              <a:spcBef>
                <a:spcPts val="0"/>
              </a:spcBef>
              <a:buNone/>
            </a:pPr>
            <a:r>
              <a:rPr lang="en">
                <a:solidFill>
                  <a:schemeClr val="dk1"/>
                </a:solidFill>
              </a:rPr>
              <a:t>One other interesting thing to note is that there are currently two partitioning types that any Linux administrator really cares about.  DOS partitioning and GUID partition tables or GPT.  Yes, I said DOS, meaning the really old operating system originally created by Seattle Computer Products and eventually bought by Microsoft.  Even though DOS is long gone, surprisingly the disk partitioning system that was created with it has lived on despite its limitations, the major one being a limit of 4 partitions…. yes, only 4 and partitions no larger than 2TB.  There was some attempts to hack a solution together that would allow for more partitions, called extended partitions and it was moderately successful, but not used terribly often anymore.</a:t>
            </a:r>
          </a:p>
          <a:p>
            <a:pPr lvl="0" rtl="0">
              <a:spcBef>
                <a:spcPts val="0"/>
              </a:spcBef>
              <a:buNone/>
            </a:pPr>
            <a:r>
              <a:t/>
            </a:r>
            <a:endParaRPr>
              <a:solidFill>
                <a:schemeClr val="dk1"/>
              </a:solidFill>
            </a:endParaRPr>
          </a:p>
          <a:p>
            <a:pPr lvl="0" rtl="0">
              <a:spcBef>
                <a:spcPts val="0"/>
              </a:spcBef>
              <a:buNone/>
            </a:pPr>
            <a:r>
              <a:rPr lang="en">
                <a:solidFill>
                  <a:schemeClr val="dk1"/>
                </a:solidFill>
              </a:rPr>
              <a:t>The way forward is to use the latest and greatest partitioning type… GUID partition tables, or GPT.  GPT doesn’t have any of these limits, and from the administrators perspective behaves the same way as long as he or she is using a tool that supports GPT to do partitioning.</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5" name="Shape 255"/>
        <p:cNvGrpSpPr/>
        <p:nvPr/>
      </p:nvGrpSpPr>
      <p:grpSpPr>
        <a:xfrm>
          <a:off x="0" y="0"/>
          <a:ext cx="0" cy="0"/>
          <a:chOff x="0" y="0"/>
          <a:chExt cx="0" cy="0"/>
        </a:xfrm>
      </p:grpSpPr>
      <p:sp>
        <p:nvSpPr>
          <p:cNvPr id="256" name="Shape 256"/>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57" name="Shape 25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All of that said, lets jump to the command line to see this in action.  I’ve added a brand new hard disk to the machine, and connected it to the 2nd SATA port.  Can you guess what the device file name will be under /dev?  Come on, I know you got this…. hey, I see you heading for the time slider on this video to skip to the answer… don’t cheat!  It is going to show up as /dev/sdb.</a:t>
            </a:r>
          </a:p>
          <a:p>
            <a:pPr lvl="0" rtl="0">
              <a:spcBef>
                <a:spcPts val="0"/>
              </a:spcBef>
              <a:buNone/>
            </a:pPr>
            <a:r>
              <a:t/>
            </a:r>
            <a:endParaRPr/>
          </a:p>
          <a:p>
            <a:pPr lvl="0" rtl="0">
              <a:spcBef>
                <a:spcPts val="0"/>
              </a:spcBef>
              <a:buNone/>
            </a:pPr>
            <a:r>
              <a:rPr lang="en"/>
              <a:t>Now, lets partition this thing.  I’m going to use the program called parted, which isn’t included on CentOS minimal by default, but I’ve already installed it using</a:t>
            </a:r>
          </a:p>
          <a:p>
            <a:pPr lvl="0" rtl="0">
              <a:spcBef>
                <a:spcPts val="0"/>
              </a:spcBef>
              <a:buNone/>
            </a:pPr>
            <a:r>
              <a:rPr lang="en"/>
              <a:t>yum install parted</a:t>
            </a:r>
          </a:p>
          <a:p>
            <a:pPr lvl="0" rtl="0">
              <a:spcBef>
                <a:spcPts val="0"/>
              </a:spcBef>
              <a:buNone/>
            </a:pPr>
            <a:r>
              <a:t/>
            </a:r>
            <a:endParaRPr/>
          </a:p>
          <a:p>
            <a:pPr lvl="0" rtl="0">
              <a:spcBef>
                <a:spcPts val="0"/>
              </a:spcBef>
              <a:buNone/>
            </a:pPr>
            <a:r>
              <a:rPr lang="en"/>
              <a:t>There is another common program used called fdisk, which is great, but it doesn’t support GPT partitioning, only DOS.  It is a very old tool, and the painful memories are slowly fading out of most administrators minds.</a:t>
            </a:r>
          </a:p>
          <a:p>
            <a:pPr lvl="0" rtl="0">
              <a:spcBef>
                <a:spcPts val="0"/>
              </a:spcBef>
              <a:buNone/>
            </a:pPr>
            <a:r>
              <a:t/>
            </a:r>
            <a:endParaRPr/>
          </a:p>
          <a:p>
            <a:pPr lvl="0" rtl="0">
              <a:spcBef>
                <a:spcPts val="0"/>
              </a:spcBef>
              <a:buNone/>
            </a:pPr>
            <a:r>
              <a:rPr lang="en"/>
              <a:t>To create a partition with parted, we must first launch parted and tell it which device file points to the disk we want to partition.  Now, I’m not one to live dangerously, but at this point you can either make your best guess at what name the kernel decided, look at dmesg, or run the print devices command inside parted to get details on each device file that exists which is related to storage, and select the one that best matches what you think is correct.   </a:t>
            </a:r>
          </a:p>
          <a:p>
            <a:pPr lvl="0" rtl="0">
              <a:spcBef>
                <a:spcPts val="0"/>
              </a:spcBef>
              <a:buNone/>
            </a:pPr>
            <a:r>
              <a:t/>
            </a:r>
            <a:endParaRPr/>
          </a:p>
          <a:p>
            <a:pPr lvl="0" rtl="0">
              <a:spcBef>
                <a:spcPts val="0"/>
              </a:spcBef>
              <a:buNone/>
            </a:pPr>
            <a:r>
              <a:rPr lang="en"/>
              <a:t>In this case, we can indeed see that the Linux kernel assigned our 100MB disk to /dev/sdb and we are safe to proceed.  The very first thing we must do is create something called a disk label.  This is just setting up the disk with the desired partitioning type we want to use, so DOS or GPT.  In this case, we are going to use GPT and can do this by typing mklabel gpt</a:t>
            </a:r>
          </a:p>
          <a:p>
            <a:pPr lvl="0" rtl="0">
              <a:spcBef>
                <a:spcPts val="0"/>
              </a:spcBef>
              <a:buNone/>
            </a:pPr>
            <a:r>
              <a:t/>
            </a:r>
            <a:endParaRPr/>
          </a:p>
          <a:p>
            <a:pPr lvl="0" rtl="0">
              <a:spcBef>
                <a:spcPts val="0"/>
              </a:spcBef>
              <a:buNone/>
            </a:pPr>
            <a:r>
              <a:rPr lang="en"/>
              <a:t>Okay, so, now that we are in parted, lets go ahead and create our first partition.  Because we are adding a new disk, I’ll keep / on the old disk, /dev/sda and carve this new disk up with only 3 partitions: home, var and tmp.  To create a partition, we must use the mkpart command in parted, and tell it where to start and where to end.  This can either be a fixed amount, in KB, MB, GB, etc, or a percentage of the total disk space.</a:t>
            </a:r>
          </a:p>
          <a:p>
            <a:pPr lvl="0" rtl="0">
              <a:spcBef>
                <a:spcPts val="0"/>
              </a:spcBef>
              <a:buNone/>
            </a:pPr>
            <a:r>
              <a:t/>
            </a:r>
            <a:endParaRPr/>
          </a:p>
          <a:p>
            <a:pPr lvl="0" rtl="0">
              <a:spcBef>
                <a:spcPts val="0"/>
              </a:spcBef>
              <a:buNone/>
            </a:pPr>
            <a:r>
              <a:rPr lang="en"/>
              <a:t>If we specify the start and end of the partition using KB, or MB, then the usual practice is to align partitions on 1MB boundaries, which, may result in a very, very, small loss of space, but has some performance advantages on newer Advanced Format drives.  Going down this rabbit trail in further depth, is only a recipe for more confusion… so just select your start and end on 1MB boundaries and smile.  You can choose to ignore parted if we’d like, but you might see a small performance hit.</a:t>
            </a:r>
          </a:p>
          <a:p>
            <a:pPr lvl="0" rtl="0">
              <a:spcBef>
                <a:spcPts val="0"/>
              </a:spcBef>
              <a:buNone/>
            </a:pPr>
            <a:r>
              <a:t/>
            </a:r>
            <a:endParaRPr/>
          </a:p>
          <a:p>
            <a:pPr lvl="0" rtl="0">
              <a:spcBef>
                <a:spcPts val="0"/>
              </a:spcBef>
              <a:buNone/>
            </a:pPr>
            <a:r>
              <a:rPr lang="en"/>
              <a:t>mkpart primary 0 60MB</a:t>
            </a:r>
          </a:p>
          <a:p>
            <a:pPr lvl="0" rtl="0">
              <a:spcBef>
                <a:spcPts val="0"/>
              </a:spcBef>
              <a:buNone/>
            </a:pPr>
            <a:r>
              <a:rPr lang="en"/>
              <a:t>mkpart primary 1 60MB</a:t>
            </a:r>
          </a:p>
          <a:p>
            <a:pPr lvl="0" rtl="0">
              <a:spcBef>
                <a:spcPts val="0"/>
              </a:spcBef>
              <a:buNone/>
            </a:pPr>
            <a:r>
              <a:t/>
            </a:r>
            <a:endParaRPr/>
          </a:p>
          <a:p>
            <a:pPr lvl="0" rtl="0">
              <a:spcBef>
                <a:spcPts val="0"/>
              </a:spcBef>
              <a:buNone/>
            </a:pPr>
            <a:r>
              <a:rPr lang="en"/>
              <a:t>For simplicity sake, I’m going to delete the partition I just created, start over, and just use percentages.  For home I’m going to use 60%, 20% for var, and 20% for tmp to incorporate the stuff we decided not to use for / because it is staying on the old drive.</a:t>
            </a:r>
          </a:p>
          <a:p>
            <a:pPr lvl="0" rtl="0">
              <a:spcBef>
                <a:spcPts val="0"/>
              </a:spcBef>
              <a:buClr>
                <a:schemeClr val="dk1"/>
              </a:buClr>
              <a:buSzPct val="100000"/>
              <a:buFont typeface="Arial"/>
              <a:buNone/>
            </a:pPr>
            <a:r>
              <a:t/>
            </a:r>
            <a:endParaRPr>
              <a:solidFill>
                <a:schemeClr val="dk1"/>
              </a:solidFill>
            </a:endParaRPr>
          </a:p>
          <a:p>
            <a:pPr lvl="0" rtl="0">
              <a:spcBef>
                <a:spcPts val="0"/>
              </a:spcBef>
              <a:buClr>
                <a:schemeClr val="dk1"/>
              </a:buClr>
              <a:buSzPct val="100000"/>
              <a:buFont typeface="Arial"/>
              <a:buNone/>
            </a:pPr>
            <a:r>
              <a:rPr lang="en">
                <a:solidFill>
                  <a:schemeClr val="dk1"/>
                </a:solidFill>
              </a:rPr>
              <a:t>print</a:t>
            </a:r>
          </a:p>
          <a:p>
            <a:pPr lvl="0" rtl="0">
              <a:spcBef>
                <a:spcPts val="0"/>
              </a:spcBef>
              <a:buClr>
                <a:schemeClr val="dk1"/>
              </a:buClr>
              <a:buSzPct val="100000"/>
              <a:buFont typeface="Arial"/>
              <a:buNone/>
            </a:pPr>
            <a:r>
              <a:rPr lang="en">
                <a:solidFill>
                  <a:schemeClr val="dk1"/>
                </a:solidFill>
              </a:rPr>
              <a:t>rm 1</a:t>
            </a:r>
          </a:p>
          <a:p>
            <a:pPr lvl="0" rtl="0">
              <a:spcBef>
                <a:spcPts val="0"/>
              </a:spcBef>
              <a:buClr>
                <a:schemeClr val="dk1"/>
              </a:buClr>
              <a:buSzPct val="100000"/>
              <a:buFont typeface="Arial"/>
              <a:buNone/>
            </a:pPr>
            <a:r>
              <a:rPr lang="en">
                <a:solidFill>
                  <a:schemeClr val="dk1"/>
                </a:solidFill>
              </a:rPr>
              <a:t>mkpart primary 0% 60%</a:t>
            </a:r>
          </a:p>
          <a:p>
            <a:pPr lvl="0" rtl="0">
              <a:spcBef>
                <a:spcPts val="0"/>
              </a:spcBef>
              <a:buClr>
                <a:schemeClr val="dk1"/>
              </a:buClr>
              <a:buSzPct val="100000"/>
              <a:buFont typeface="Arial"/>
              <a:buNone/>
            </a:pPr>
            <a:r>
              <a:rPr lang="en">
                <a:solidFill>
                  <a:schemeClr val="dk1"/>
                </a:solidFill>
              </a:rPr>
              <a:t>mkpart primary 60% 80%</a:t>
            </a:r>
          </a:p>
          <a:p>
            <a:pPr lvl="0" rtl="0">
              <a:spcBef>
                <a:spcPts val="0"/>
              </a:spcBef>
              <a:buNone/>
            </a:pPr>
            <a:r>
              <a:rPr lang="en">
                <a:solidFill>
                  <a:schemeClr val="dk1"/>
                </a:solidFill>
              </a:rPr>
              <a:t>mkpart primary 80% 100%</a:t>
            </a:r>
          </a:p>
          <a:p>
            <a:pPr lvl="0" rtl="0">
              <a:spcBef>
                <a:spcPts val="0"/>
              </a:spcBef>
              <a:buClr>
                <a:schemeClr val="dk1"/>
              </a:buClr>
              <a:buSzPct val="100000"/>
              <a:buFont typeface="Arial"/>
              <a:buNone/>
            </a:pPr>
            <a:r>
              <a:rPr lang="en">
                <a:solidFill>
                  <a:schemeClr val="dk1"/>
                </a:solidFill>
              </a:rPr>
              <a:t>print</a:t>
            </a:r>
          </a:p>
          <a:p>
            <a:pPr lvl="0" rtl="0">
              <a:spcBef>
                <a:spcPts val="0"/>
              </a:spcBef>
              <a:buClr>
                <a:schemeClr val="dk1"/>
              </a:buClr>
              <a:buSzPct val="100000"/>
              <a:buFont typeface="Arial"/>
              <a:buNone/>
            </a:pPr>
            <a:r>
              <a:t/>
            </a:r>
            <a:endParaRPr>
              <a:solidFill>
                <a:schemeClr val="dk1"/>
              </a:solidFill>
            </a:endParaRPr>
          </a:p>
          <a:p>
            <a:pPr lvl="0" rtl="0">
              <a:spcBef>
                <a:spcPts val="0"/>
              </a:spcBef>
              <a:buNone/>
            </a:pPr>
            <a:r>
              <a:rPr lang="en">
                <a:solidFill>
                  <a:schemeClr val="dk1"/>
                </a:solidFill>
              </a:rPr>
              <a:t>Lastly, the primary stuff you see in this command is old cruft… just write in the word primary, then the percentages and smile.</a:t>
            </a:r>
          </a:p>
          <a:p>
            <a:pPr lvl="0" rtl="0">
              <a:spcBef>
                <a:spcPts val="0"/>
              </a:spcBef>
              <a:buNone/>
            </a:pPr>
            <a:r>
              <a:t/>
            </a:r>
            <a:endParaRPr>
              <a:solidFill>
                <a:schemeClr val="dk1"/>
              </a:solidFill>
            </a:endParaRPr>
          </a:p>
          <a:p>
            <a:pPr lvl="0" rtl="0">
              <a:spcBef>
                <a:spcPts val="0"/>
              </a:spcBef>
              <a:buNone/>
            </a:pPr>
            <a:r>
              <a:t/>
            </a:r>
            <a:endParaRPr>
              <a:solidFill>
                <a:schemeClr val="dk1"/>
              </a:solidFill>
            </a:endParaRPr>
          </a:p>
          <a:p>
            <a:pPr lvl="0" rtl="0">
              <a:spcBef>
                <a:spcPts val="0"/>
              </a:spcBef>
              <a:buNone/>
            </a:pPr>
            <a:r>
              <a:rPr lang="en">
                <a:solidFill>
                  <a:schemeClr val="dk1"/>
                </a:solidFill>
              </a:rPr>
              <a:t>Full recipe:</a:t>
            </a:r>
          </a:p>
          <a:p>
            <a:pPr lvl="0" rtl="0">
              <a:spcBef>
                <a:spcPts val="0"/>
              </a:spcBef>
              <a:buNone/>
            </a:pPr>
            <a:r>
              <a:t/>
            </a:r>
            <a:endParaRPr>
              <a:solidFill>
                <a:schemeClr val="dk1"/>
              </a:solidFill>
            </a:endParaRPr>
          </a:p>
          <a:p>
            <a:pPr lvl="0" rtl="0">
              <a:spcBef>
                <a:spcPts val="0"/>
              </a:spcBef>
              <a:buNone/>
            </a:pPr>
            <a:r>
              <a:rPr lang="en">
                <a:solidFill>
                  <a:schemeClr val="dk1"/>
                </a:solidFill>
              </a:rPr>
              <a:t>yum install parted</a:t>
            </a:r>
          </a:p>
          <a:p>
            <a:pPr lvl="0" rtl="0">
              <a:spcBef>
                <a:spcPts val="0"/>
              </a:spcBef>
              <a:buNone/>
            </a:pPr>
            <a:r>
              <a:rPr lang="en">
                <a:solidFill>
                  <a:schemeClr val="dk1"/>
                </a:solidFill>
              </a:rPr>
              <a:t>parted</a:t>
            </a:r>
          </a:p>
          <a:p>
            <a:pPr lvl="0" rtl="0">
              <a:spcBef>
                <a:spcPts val="0"/>
              </a:spcBef>
              <a:buNone/>
            </a:pPr>
            <a:r>
              <a:rPr lang="en">
                <a:solidFill>
                  <a:schemeClr val="dk1"/>
                </a:solidFill>
              </a:rPr>
              <a:t>print devices</a:t>
            </a:r>
          </a:p>
          <a:p>
            <a:pPr lvl="0" rtl="0">
              <a:spcBef>
                <a:spcPts val="0"/>
              </a:spcBef>
              <a:buNone/>
            </a:pPr>
            <a:r>
              <a:rPr lang="en">
                <a:solidFill>
                  <a:schemeClr val="dk1"/>
                </a:solidFill>
              </a:rPr>
              <a:t>select /dev/sdb</a:t>
            </a:r>
          </a:p>
          <a:p>
            <a:pPr lvl="0" rtl="0">
              <a:spcBef>
                <a:spcPts val="0"/>
              </a:spcBef>
              <a:buNone/>
            </a:pPr>
            <a:r>
              <a:rPr lang="en">
                <a:solidFill>
                  <a:schemeClr val="dk1"/>
                </a:solidFill>
              </a:rPr>
              <a:t>mklabel gpt</a:t>
            </a:r>
          </a:p>
          <a:p>
            <a:pPr lvl="0" rtl="0">
              <a:spcBef>
                <a:spcPts val="0"/>
              </a:spcBef>
              <a:buNone/>
            </a:pPr>
            <a:r>
              <a:rPr lang="en">
                <a:solidFill>
                  <a:schemeClr val="dk1"/>
                </a:solidFill>
              </a:rPr>
              <a:t>mkpart primary 0 60000KB</a:t>
            </a:r>
          </a:p>
          <a:p>
            <a:pPr lvl="0" rtl="0">
              <a:spcBef>
                <a:spcPts val="0"/>
              </a:spcBef>
              <a:buNone/>
            </a:pPr>
            <a:r>
              <a:rPr lang="en">
                <a:solidFill>
                  <a:schemeClr val="dk1"/>
                </a:solidFill>
              </a:rPr>
              <a:t>mkpart primary 0 60MB</a:t>
            </a:r>
          </a:p>
          <a:p>
            <a:pPr lvl="0" rtl="0">
              <a:spcBef>
                <a:spcPts val="0"/>
              </a:spcBef>
              <a:buNone/>
            </a:pPr>
            <a:r>
              <a:rPr lang="en">
                <a:solidFill>
                  <a:schemeClr val="dk1"/>
                </a:solidFill>
              </a:rPr>
              <a:t>mkpart primary 1 60MB</a:t>
            </a:r>
          </a:p>
          <a:p>
            <a:pPr lvl="0" rtl="0">
              <a:spcBef>
                <a:spcPts val="0"/>
              </a:spcBef>
              <a:buNone/>
            </a:pPr>
            <a:r>
              <a:rPr lang="en">
                <a:solidFill>
                  <a:schemeClr val="dk1"/>
                </a:solidFill>
              </a:rPr>
              <a:t>print</a:t>
            </a:r>
          </a:p>
          <a:p>
            <a:pPr lvl="0" rtl="0">
              <a:spcBef>
                <a:spcPts val="0"/>
              </a:spcBef>
              <a:buNone/>
            </a:pPr>
            <a:r>
              <a:rPr lang="en">
                <a:solidFill>
                  <a:schemeClr val="dk1"/>
                </a:solidFill>
              </a:rPr>
              <a:t>rm 1</a:t>
            </a:r>
          </a:p>
          <a:p>
            <a:pPr lvl="0" rtl="0">
              <a:spcBef>
                <a:spcPts val="0"/>
              </a:spcBef>
              <a:buNone/>
            </a:pPr>
            <a:r>
              <a:rPr lang="en">
                <a:solidFill>
                  <a:schemeClr val="dk1"/>
                </a:solidFill>
              </a:rPr>
              <a:t>print</a:t>
            </a:r>
          </a:p>
          <a:p>
            <a:pPr lvl="0" rtl="0">
              <a:spcBef>
                <a:spcPts val="0"/>
              </a:spcBef>
              <a:buNone/>
            </a:pPr>
            <a:r>
              <a:rPr lang="en">
                <a:solidFill>
                  <a:schemeClr val="dk1"/>
                </a:solidFill>
              </a:rPr>
              <a:t>mkpart primary 1MB 60%</a:t>
            </a:r>
          </a:p>
          <a:p>
            <a:pPr lvl="0" rtl="0">
              <a:spcBef>
                <a:spcPts val="0"/>
              </a:spcBef>
              <a:buNone/>
            </a:pPr>
            <a:r>
              <a:rPr lang="en">
                <a:solidFill>
                  <a:schemeClr val="dk1"/>
                </a:solidFill>
              </a:rPr>
              <a:t>mkpart primary 60% 80%</a:t>
            </a:r>
          </a:p>
          <a:p>
            <a:pPr lvl="0" rtl="0">
              <a:spcBef>
                <a:spcPts val="0"/>
              </a:spcBef>
              <a:buNone/>
            </a:pPr>
            <a:r>
              <a:rPr lang="en">
                <a:solidFill>
                  <a:schemeClr val="dk1"/>
                </a:solidFill>
              </a:rPr>
              <a:t>mkpart primary 80% 100%</a:t>
            </a:r>
          </a:p>
          <a:p>
            <a:pPr lvl="0" rtl="0">
              <a:spcBef>
                <a:spcPts val="0"/>
              </a:spcBef>
              <a:buClr>
                <a:schemeClr val="dk1"/>
              </a:buClr>
              <a:buSzPct val="100000"/>
              <a:buFont typeface="Arial"/>
              <a:buNone/>
            </a:pPr>
            <a:r>
              <a:t/>
            </a:r>
            <a:endParaRPr>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1" name="Shape 261"/>
        <p:cNvGrpSpPr/>
        <p:nvPr/>
      </p:nvGrpSpPr>
      <p:grpSpPr>
        <a:xfrm>
          <a:off x="0" y="0"/>
          <a:ext cx="0" cy="0"/>
          <a:chOff x="0" y="0"/>
          <a:chExt cx="0" cy="0"/>
        </a:xfrm>
      </p:grpSpPr>
      <p:sp>
        <p:nvSpPr>
          <p:cNvPr id="262" name="Shape 26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63" name="Shape 26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Now, the very last thing we need to do is format the partitions.  What is this process of formatting you ask?  We’ll the quickest and easiest way to explain formatting is to think of it this way.  The mass storage device, or hard disk presents us with a whole lot of buckets or bins we can stuff our bits into.  These are commonly called sectors.  </a:t>
            </a:r>
          </a:p>
          <a:p>
            <a:pPr lvl="0" rtl="0">
              <a:spcBef>
                <a:spcPts val="0"/>
              </a:spcBef>
              <a:buNone/>
            </a:pPr>
            <a:r>
              <a:t/>
            </a:r>
            <a:endParaRPr/>
          </a:p>
          <a:p>
            <a:pPr lvl="0" rtl="0">
              <a:spcBef>
                <a:spcPts val="0"/>
              </a:spcBef>
              <a:buNone/>
            </a:pPr>
            <a:r>
              <a:rPr lang="en"/>
              <a:t>The size of these buckets or sectors are either 512k or 4k, and we can only write ones and zeros to them.  This is the only mechanism for organization that the hard disk or mass storage device provides, so we need software in the kernel that will break our files up into 512k or 4k chunks and store them in these sectors.  When we want to retrieve a file this software must remember which sectors the file is stored in, and instruct the disk to retrieve them.</a:t>
            </a:r>
          </a:p>
          <a:p>
            <a:pPr lvl="0" rtl="0">
              <a:spcBef>
                <a:spcPts val="0"/>
              </a:spcBef>
              <a:buNone/>
            </a:pPr>
            <a:r>
              <a:t/>
            </a:r>
            <a:endParaRPr/>
          </a:p>
          <a:p>
            <a:pPr lvl="0" rtl="0">
              <a:spcBef>
                <a:spcPts val="0"/>
              </a:spcBef>
              <a:buNone/>
            </a:pPr>
            <a:r>
              <a:rPr lang="en"/>
              <a:t>This software, is of course also called a filesystem… not to be confused with what we already know to call a filesystem, which is that tree thingy with a / at the top.  It is this filesystem softwares job to store and retrieve files from the sectors on the disk and hand it to the kernel as a complete file.  In order to make this filesystem software happy, we must put bits on the disk in a manner that the software will recognize.  This is the process of formatting.</a:t>
            </a:r>
          </a:p>
          <a:p>
            <a:pPr lvl="0" rtl="0">
              <a:spcBef>
                <a:spcPts val="0"/>
              </a:spcBef>
              <a:buNone/>
            </a:pPr>
            <a:r>
              <a:t/>
            </a:r>
            <a:endParaRPr/>
          </a:p>
          <a:p>
            <a:pPr lvl="0" rtl="0">
              <a:spcBef>
                <a:spcPts val="0"/>
              </a:spcBef>
              <a:buNone/>
            </a:pPr>
            <a:r>
              <a:rPr lang="en"/>
              <a:t>As with anything in life except for broadband internet provides, there are many different types of filesystem software you can choose to use.  The amount of options ranges in the hundreds.  I won’t spend much time listing them all and explaining the differences, but instead will focus on one that is very common on Linux called EXT, or in its latest form EXT4.  </a:t>
            </a:r>
          </a:p>
          <a:p>
            <a:pPr lvl="0" rtl="0">
              <a:spcBef>
                <a:spcPts val="0"/>
              </a:spcBef>
              <a:buNone/>
            </a:pPr>
            <a:r>
              <a:t/>
            </a:r>
            <a:endParaRPr/>
          </a:p>
          <a:p>
            <a:pPr lvl="0" rtl="0">
              <a:spcBef>
                <a:spcPts val="0"/>
              </a:spcBef>
              <a:buNone/>
            </a:pPr>
            <a:r>
              <a:rPr lang="en"/>
              <a:t>Knowing the different types of filesystem software, and under what conditions it performs best, is a good thing for a system administrator. I’ll leave this as an exercise for you to do research on your own.  I will make note of one other filesystem software called b tree fs.  This is a revolutionary new file system in the Linux kernel, to end partitioning, logical volumes, and RAID.  If you don’t know what RAID is, you should, but I’ll leave that as another exercise for you to do research on your own.</a:t>
            </a:r>
          </a:p>
          <a:p>
            <a:pPr lvl="0" rtl="0">
              <a:spcBef>
                <a:spcPts val="0"/>
              </a:spcBef>
              <a:buNone/>
            </a:pPr>
            <a:r>
              <a:t/>
            </a:r>
            <a:endParaRPr/>
          </a:p>
          <a:p>
            <a:pPr lvl="0" rtl="0">
              <a:spcBef>
                <a:spcPts val="0"/>
              </a:spcBef>
              <a:buNone/>
            </a:pPr>
            <a:r>
              <a:rPr lang="en"/>
              <a:t>Okay, okay, enough with all this rambling about filesystem software…  lets see how we format a partition on the command line.  To format, we need to use the mkfs command.  mkfs will sometimes default to ext2, which is old and we don’t want that, so to be safe we need to use the -t flag to tell it what type and what device file to use.</a:t>
            </a:r>
          </a:p>
          <a:p>
            <a:pPr lvl="0" rtl="0">
              <a:spcBef>
                <a:spcPts val="0"/>
              </a:spcBef>
              <a:buNone/>
            </a:pPr>
            <a:r>
              <a:t/>
            </a:r>
            <a:endParaRPr/>
          </a:p>
          <a:p>
            <a:pPr lvl="0" rtl="0">
              <a:spcBef>
                <a:spcPts val="0"/>
              </a:spcBef>
              <a:buNone/>
            </a:pPr>
            <a:r>
              <a:rPr lang="en"/>
              <a:t>mkfs -t ext4 /dev/sdb1</a:t>
            </a:r>
          </a:p>
          <a:p>
            <a:pPr lvl="0" rtl="0">
              <a:spcBef>
                <a:spcPts val="0"/>
              </a:spcBef>
              <a:buNone/>
            </a:pPr>
            <a:r>
              <a:t/>
            </a:r>
            <a:endParaRPr/>
          </a:p>
          <a:p>
            <a:pPr lvl="0" rtl="0">
              <a:spcBef>
                <a:spcPts val="0"/>
              </a:spcBef>
              <a:buNone/>
            </a:pPr>
            <a:r>
              <a:rPr lang="en"/>
              <a:t>I won’t bother formatting the rest of the partitions, because I think you should get the idea by now.  It is rather important to know what types of filesystem software your kernel supports, and you can do this by dumping the contents of /proc/filesystems to the screen to find out.  The second column is the one we care about, it it is the names of the filesystem supported by the current running kernel.   The text in the first column, nodev simply means that there are no devices currently mounted with this type of filesystem.</a:t>
            </a:r>
          </a:p>
          <a:p>
            <a:pPr lvl="0" rtl="0">
              <a:spcBef>
                <a:spcPts val="0"/>
              </a:spcBef>
              <a:buNone/>
            </a:pPr>
            <a:r>
              <a:t/>
            </a:r>
            <a:endParaRPr/>
          </a:p>
          <a:p>
            <a:pPr lvl="0" rtl="0">
              <a:spcBef>
                <a:spcPts val="0"/>
              </a:spcBef>
              <a:buNone/>
            </a:pPr>
            <a:r>
              <a:rPr lang="en"/>
              <a:t>That is all I’ve got, see you guys next time!</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7" name="Shape 267"/>
        <p:cNvGrpSpPr/>
        <p:nvPr/>
      </p:nvGrpSpPr>
      <p:grpSpPr>
        <a:xfrm>
          <a:off x="0" y="0"/>
          <a:ext cx="0" cy="0"/>
          <a:chOff x="0" y="0"/>
          <a:chExt cx="0" cy="0"/>
        </a:xfrm>
      </p:grpSpPr>
      <p:sp>
        <p:nvSpPr>
          <p:cNvPr id="268" name="Shape 268"/>
          <p:cNvSpPr/>
          <p:nvPr>
            <p:ph idx="2" type="sldImg"/>
          </p:nvPr>
        </p:nvSpPr>
        <p:spPr>
          <a:xfrm>
            <a:off x="381162" y="685800"/>
            <a:ext cx="6096299" cy="3429000"/>
          </a:xfrm>
          <a:custGeom>
            <a:pathLst>
              <a:path extrusionOk="0" h="120000" w="120000">
                <a:moveTo>
                  <a:pt x="0" y="0"/>
                </a:moveTo>
                <a:lnTo>
                  <a:pt x="120000" y="0"/>
                </a:lnTo>
                <a:lnTo>
                  <a:pt x="120000" y="120000"/>
                </a:lnTo>
                <a:lnTo>
                  <a:pt x="0" y="120000"/>
                </a:lnTo>
                <a:close/>
              </a:path>
            </a:pathLst>
          </a:custGeom>
        </p:spPr>
      </p:sp>
      <p:sp>
        <p:nvSpPr>
          <p:cNvPr id="269" name="Shape 26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b="1" lang="en">
                <a:solidFill>
                  <a:schemeClr val="dk1"/>
                </a:solidFill>
              </a:rPr>
              <a:t>Question:</a:t>
            </a:r>
            <a:r>
              <a:rPr lang="en">
                <a:solidFill>
                  <a:schemeClr val="dk1"/>
                </a:solidFill>
              </a:rPr>
              <a:t> What are some of the limits with partitioning?</a:t>
            </a:r>
          </a:p>
          <a:p>
            <a:pPr lvl="0" rtl="0">
              <a:spcBef>
                <a:spcPts val="0"/>
              </a:spcBef>
              <a:buNone/>
            </a:pPr>
            <a:r>
              <a:t/>
            </a:r>
            <a:endParaRPr>
              <a:solidFill>
                <a:schemeClr val="dk1"/>
              </a:solidFill>
            </a:endParaRPr>
          </a:p>
          <a:p>
            <a:pPr lvl="0" rtl="0">
              <a:spcBef>
                <a:spcPts val="0"/>
              </a:spcBef>
              <a:buNone/>
            </a:pPr>
            <a:r>
              <a:rPr lang="en"/>
              <a:t>Alright… after talking about all the craziness that is partitioning, lets look at one approach that was designed to address much of the issues.  The reason why I bothered talking about partitioning, is that at the end of the day, if you are going to be a good sysadmin, you still need to create at least one partition… for now.</a:t>
            </a:r>
          </a:p>
          <a:p>
            <a:pPr lvl="0" rtl="0">
              <a:spcBef>
                <a:spcPts val="0"/>
              </a:spcBef>
              <a:buNone/>
            </a:pPr>
            <a:r>
              <a:t/>
            </a:r>
            <a:endParaRPr/>
          </a:p>
          <a:p>
            <a:pPr lvl="0" rtl="0">
              <a:spcBef>
                <a:spcPts val="0"/>
              </a:spcBef>
              <a:buNone/>
            </a:pPr>
            <a:r>
              <a:rPr lang="en"/>
              <a:t>So, what are some of the perks with logical volumes?  Well, first off we can resize them.  This is a major issue with partitioning, and you are left to have to keep track of where the old partition started if you want it to be useful after resizing.  But we can also take snapshots, sort of like apple's time machine, but not as fully featured, and we can also move entire logical volumes from one disk to another.</a:t>
            </a:r>
          </a:p>
          <a:p>
            <a:pPr lvl="0" rtl="0">
              <a:spcBef>
                <a:spcPts val="0"/>
              </a:spcBef>
              <a:buNone/>
            </a:pPr>
            <a:r>
              <a:t/>
            </a:r>
            <a:endParaRPr/>
          </a:p>
          <a:p>
            <a:pPr lv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2" name="Shape 52"/>
        <p:cNvGrpSpPr/>
        <p:nvPr/>
      </p:nvGrpSpPr>
      <p:grpSpPr>
        <a:xfrm>
          <a:off x="0" y="0"/>
          <a:ext cx="0" cy="0"/>
          <a:chOff x="0" y="0"/>
          <a:chExt cx="0" cy="0"/>
        </a:xfrm>
      </p:grpSpPr>
      <p:sp>
        <p:nvSpPr>
          <p:cNvPr id="53" name="Shape 53"/>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54" name="Shape 5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b="1" lang="en">
                <a:solidFill>
                  <a:schemeClr val="dk1"/>
                </a:solidFill>
              </a:rPr>
              <a:t>Question: </a:t>
            </a:r>
            <a:r>
              <a:rPr lang="en">
                <a:solidFill>
                  <a:schemeClr val="dk1"/>
                </a:solidFill>
              </a:rPr>
              <a:t>What types of files can we have on a UNIX system?</a:t>
            </a:r>
          </a:p>
          <a:p>
            <a:pPr lvl="0" rtl="0">
              <a:spcBef>
                <a:spcPts val="0"/>
              </a:spcBef>
              <a:buNone/>
            </a:pPr>
            <a:r>
              <a:rPr b="1" lang="en">
                <a:solidFill>
                  <a:schemeClr val="dk1"/>
                </a:solidFill>
              </a:rPr>
              <a:t>Question:</a:t>
            </a:r>
            <a:r>
              <a:rPr lang="en">
                <a:solidFill>
                  <a:schemeClr val="dk1"/>
                </a:solidFill>
              </a:rPr>
              <a:t> If I have three internal drives connected to a Linux machine, and plug in a USB thumb drive, what name will that thumb drive be assigned?</a:t>
            </a:r>
          </a:p>
          <a:p>
            <a:pPr lvl="0" rtl="0">
              <a:spcBef>
                <a:spcPts val="0"/>
              </a:spcBef>
              <a:buNone/>
            </a:pPr>
            <a:r>
              <a:rPr b="1" lang="en">
                <a:solidFill>
                  <a:schemeClr val="dk1"/>
                </a:solidFill>
              </a:rPr>
              <a:t>Question:</a:t>
            </a:r>
            <a:r>
              <a:rPr lang="en">
                <a:solidFill>
                  <a:schemeClr val="dk1"/>
                </a:solidFill>
              </a:rPr>
              <a:t> What are two ways we can get a listing of mass storage devices on the system, and the names they’ve been assigned?</a:t>
            </a:r>
          </a:p>
          <a:p>
            <a:pPr lvl="0" rtl="0">
              <a:spcBef>
                <a:spcPts val="0"/>
              </a:spcBef>
              <a:buNone/>
            </a:pPr>
            <a:r>
              <a:t/>
            </a:r>
            <a:endParaRPr>
              <a:solidFill>
                <a:schemeClr val="dk1"/>
              </a:solidFill>
            </a:endParaRPr>
          </a:p>
          <a:p>
            <a:pPr lvl="0" rtl="0">
              <a:spcBef>
                <a:spcPts val="0"/>
              </a:spcBef>
              <a:buNone/>
            </a:pPr>
            <a:r>
              <a:rPr lang="en">
                <a:solidFill>
                  <a:schemeClr val="dk1"/>
                </a:solidFill>
              </a:rPr>
              <a:t>Okay… moving on... you are probably wondering how on earth I knew that my thumb drive was the device file /dev/sdc1.  The Linux kernel actually uses a fairly predictable naming scheme to give device files for your storage.  Please note that I said this is the naming convention for the Linux kernel, other unicies have their own conventions.  Please note that I also said predictable, not understandable.  The naming convention will likely make as much sense as a fish riding a bicycle, so just memorize it and move on with your life.</a:t>
            </a:r>
          </a:p>
          <a:p>
            <a:pPr lvl="0" rtl="0">
              <a:spcBef>
                <a:spcPts val="0"/>
              </a:spcBef>
              <a:buNone/>
            </a:pPr>
            <a:r>
              <a:t/>
            </a:r>
            <a:endParaRPr>
              <a:solidFill>
                <a:schemeClr val="dk1"/>
              </a:solidFill>
            </a:endParaRPr>
          </a:p>
          <a:p>
            <a:pPr lvl="0" rtl="0">
              <a:spcBef>
                <a:spcPts val="0"/>
              </a:spcBef>
              <a:buClr>
                <a:schemeClr val="dk1"/>
              </a:buClr>
              <a:buSzPct val="100000"/>
              <a:buFont typeface="Arial"/>
              <a:buNone/>
            </a:pPr>
            <a:r>
              <a:rPr lang="en">
                <a:solidFill>
                  <a:schemeClr val="dk1"/>
                </a:solidFill>
              </a:rPr>
              <a:t>With Linux, the first two characters in the name of the device file are pretty straight forward and easy to explain.  All mass storage devices (including hard drive, ssd, etc.) using the SATA, SAS, or SCSI interface technology (e.g. the type of physical connection to the machine… look it up offline if you don’t know what they are), or any type of USB storage devices are assigned the first two characters of sd.  All mass storage devices using the IDE or PATA interface technology (old, old stuff), are assigned the first two characters of hd in their device filename.</a:t>
            </a:r>
          </a:p>
          <a:p>
            <a:pPr lvl="0" rtl="0">
              <a:spcBef>
                <a:spcPts val="0"/>
              </a:spcBef>
              <a:buClr>
                <a:schemeClr val="dk1"/>
              </a:buClr>
              <a:buSzPct val="100000"/>
              <a:buFont typeface="Arial"/>
              <a:buNone/>
            </a:pPr>
            <a:r>
              <a:t/>
            </a:r>
            <a:endParaRPr>
              <a:solidFill>
                <a:schemeClr val="dk1"/>
              </a:solidFill>
            </a:endParaRPr>
          </a:p>
          <a:p>
            <a:pPr lvl="0" rtl="0">
              <a:spcBef>
                <a:spcPts val="0"/>
              </a:spcBef>
              <a:buClr>
                <a:schemeClr val="dk1"/>
              </a:buClr>
              <a:buSzPct val="100000"/>
              <a:buFont typeface="Arial"/>
              <a:buNone/>
            </a:pPr>
            <a:r>
              <a:rPr lang="en">
                <a:solidFill>
                  <a:schemeClr val="dk1"/>
                </a:solidFill>
              </a:rPr>
              <a:t>All CDROM / DVD drives regardless of their interface technology are given the first two characters of sr, and all floppy disks are given the first two characters of fd.  If you don’t know what a floppy disk is…. we’ll don’t ask me because you’ll just make me feel really old and I’ll probably go on some rant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3" name="Shape 273"/>
        <p:cNvGrpSpPr/>
        <p:nvPr/>
      </p:nvGrpSpPr>
      <p:grpSpPr>
        <a:xfrm>
          <a:off x="0" y="0"/>
          <a:ext cx="0" cy="0"/>
          <a:chOff x="0" y="0"/>
          <a:chExt cx="0" cy="0"/>
        </a:xfrm>
      </p:grpSpPr>
      <p:sp>
        <p:nvSpPr>
          <p:cNvPr id="274" name="Shape 274"/>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75" name="Shape 27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The most fundamental unit in the logical volume manager is a logical volume.  The logical volume has a fixed sized, that can easily be adjusted later.  It is almost an apples to apples comparison of a partition.  It is what you format your filesystem on, and mount to the tree.  </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8" name="Shape 278"/>
        <p:cNvGrpSpPr/>
        <p:nvPr/>
      </p:nvGrpSpPr>
      <p:grpSpPr>
        <a:xfrm>
          <a:off x="0" y="0"/>
          <a:ext cx="0" cy="0"/>
          <a:chOff x="0" y="0"/>
          <a:chExt cx="0" cy="0"/>
        </a:xfrm>
      </p:grpSpPr>
      <p:sp>
        <p:nvSpPr>
          <p:cNvPr id="279" name="Shape 279"/>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80" name="Shape 28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Take note of this… the way we create a logical volume, is using the lvcreate command.  I’m just going to throw out the names of the commands… you are going to have to explore them a bit in the lab work we are going to do today.</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3" name="Shape 283"/>
        <p:cNvGrpSpPr/>
        <p:nvPr/>
      </p:nvGrpSpPr>
      <p:grpSpPr>
        <a:xfrm>
          <a:off x="0" y="0"/>
          <a:ext cx="0" cy="0"/>
          <a:chOff x="0" y="0"/>
          <a:chExt cx="0" cy="0"/>
        </a:xfrm>
      </p:grpSpPr>
      <p:sp>
        <p:nvSpPr>
          <p:cNvPr id="284" name="Shape 284"/>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85" name="Shape 28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A collection of logical volumes is organized into what is called a volume group.  This might be a bunch of logical volumes all intended to store information for a specific purpose, such as one volume group to contain the data for a specific organizational unit, and one logical volume for each department in that organizational unit.  College of engineering, department of computer science, etc.  </a:t>
            </a:r>
          </a:p>
          <a:p>
            <a:pPr lvl="0" rtl="0">
              <a:spcBef>
                <a:spcPts val="0"/>
              </a:spcBef>
              <a:buNone/>
            </a:pPr>
            <a:r>
              <a:t/>
            </a:r>
            <a:endParaRPr/>
          </a:p>
          <a:p>
            <a:pPr lvl="0" rtl="0">
              <a:spcBef>
                <a:spcPts val="0"/>
              </a:spcBef>
              <a:buNone/>
            </a:pPr>
            <a:r>
              <a:rPr lang="en"/>
              <a:t>The command to create a volume group is vgcreate.</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1" name="Shape 291"/>
        <p:cNvGrpSpPr/>
        <p:nvPr/>
      </p:nvGrpSpPr>
      <p:grpSpPr>
        <a:xfrm>
          <a:off x="0" y="0"/>
          <a:ext cx="0" cy="0"/>
          <a:chOff x="0" y="0"/>
          <a:chExt cx="0" cy="0"/>
        </a:xfrm>
      </p:grpSpPr>
      <p:sp>
        <p:nvSpPr>
          <p:cNvPr id="292" name="Shape 29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93" name="Shape 29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A volume group is stored on top of some kind of physical volume, which is just a fancy word for a partition on a hard disk.  Now note, that we don’t need more than one partition on a hard disk…. we only need one partition, that consumes the entire disk, to make it a physical volume.  We’ll use logical volumes to carve the disk up, and then format the logical volumes with a filesystem and mount them to our tree.</a:t>
            </a:r>
          </a:p>
          <a:p>
            <a:pPr lvl="0" rtl="0">
              <a:spcBef>
                <a:spcPts val="0"/>
              </a:spcBef>
              <a:buNone/>
            </a:pPr>
            <a:r>
              <a:t/>
            </a:r>
            <a:endParaRPr/>
          </a:p>
          <a:p>
            <a:pPr lvl="0" rtl="0">
              <a:spcBef>
                <a:spcPts val="0"/>
              </a:spcBef>
              <a:buNone/>
            </a:pPr>
            <a:r>
              <a:rPr lang="en"/>
              <a:t>Obviously, the command we used to create a physical volume on top of a partition is called pvcreate.  So it goes, pvcreate, then vgcreate, then lvcreate.  The physical volume must exist in order to create a volume group on it, the volume group must exist for the logical volumes to be created.</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2" name="Shape 302"/>
        <p:cNvGrpSpPr/>
        <p:nvPr/>
      </p:nvGrpSpPr>
      <p:grpSpPr>
        <a:xfrm>
          <a:off x="0" y="0"/>
          <a:ext cx="0" cy="0"/>
          <a:chOff x="0" y="0"/>
          <a:chExt cx="0" cy="0"/>
        </a:xfrm>
      </p:grpSpPr>
      <p:sp>
        <p:nvSpPr>
          <p:cNvPr id="303" name="Shape 303"/>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04" name="Shape 30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A volume group is stored on top of some kind of physical volume, which is just a fancy word for a partition on a hard disk.  Now note, that we don’t need more than one partition on a hard disk…. we only need one partition, that consumes the entire disk, to make it a physical volume.  We’ll use logical volumes to carve the disk up, and then format the logical volumes with a filesystem and mount them to our tree.</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3" name="Shape 313"/>
        <p:cNvGrpSpPr/>
        <p:nvPr/>
      </p:nvGrpSpPr>
      <p:grpSpPr>
        <a:xfrm>
          <a:off x="0" y="0"/>
          <a:ext cx="0" cy="0"/>
          <a:chOff x="0" y="0"/>
          <a:chExt cx="0" cy="0"/>
        </a:xfrm>
      </p:grpSpPr>
      <p:sp>
        <p:nvSpPr>
          <p:cNvPr id="314" name="Shape 314"/>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15" name="Shape 31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Furthermore, we can span our volume groups across multiple physical volumes if we’d like.  This is where things get interesting.  We can also migrate one logical volume to another physical volume, or volume group.  This is a major perk of using logical volumes.</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8" name="Shape 328"/>
        <p:cNvGrpSpPr/>
        <p:nvPr/>
      </p:nvGrpSpPr>
      <p:grpSpPr>
        <a:xfrm>
          <a:off x="0" y="0"/>
          <a:ext cx="0" cy="0"/>
          <a:chOff x="0" y="0"/>
          <a:chExt cx="0" cy="0"/>
        </a:xfrm>
      </p:grpSpPr>
      <p:sp>
        <p:nvSpPr>
          <p:cNvPr id="329" name="Shape 329"/>
          <p:cNvSpPr/>
          <p:nvPr>
            <p:ph idx="2" type="sldImg"/>
          </p:nvPr>
        </p:nvSpPr>
        <p:spPr>
          <a:xfrm>
            <a:off x="381162" y="685800"/>
            <a:ext cx="6096299" cy="3429000"/>
          </a:xfrm>
          <a:custGeom>
            <a:pathLst>
              <a:path extrusionOk="0" h="120000" w="120000">
                <a:moveTo>
                  <a:pt x="0" y="0"/>
                </a:moveTo>
                <a:lnTo>
                  <a:pt x="120000" y="0"/>
                </a:lnTo>
                <a:lnTo>
                  <a:pt x="120000" y="120000"/>
                </a:lnTo>
                <a:lnTo>
                  <a:pt x="0" y="120000"/>
                </a:lnTo>
                <a:close/>
              </a:path>
            </a:pathLst>
          </a:custGeom>
        </p:spPr>
      </p:sp>
      <p:sp>
        <p:nvSpPr>
          <p:cNvPr id="330" name="Shape 33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This quote might be incorrectly attributed… who knows… it is all over the interwebs, but nothing pointing out when or where he said it…. sounds like something Scott would say though.</a:t>
            </a:r>
          </a:p>
          <a:p>
            <a:pPr lvl="0" rtl="0">
              <a:spcBef>
                <a:spcPts val="0"/>
              </a:spcBef>
              <a:buNone/>
            </a:pPr>
            <a:r>
              <a:t/>
            </a:r>
            <a:endParaRPr/>
          </a:p>
          <a:p>
            <a:pPr lvl="0" rtl="0">
              <a:spcBef>
                <a:spcPts val="0"/>
              </a:spcBef>
              <a:buNone/>
            </a:pPr>
            <a:r>
              <a:rPr lang="en"/>
              <a:t>Okay, last thing, if you mount storage device, and then reboot… you might notice that the filesystem is no longer mounted.  This is of course a major problem, because nobody wants to have to manually mount all the storage on any given server after a reboot.  Remember what I said about sysadmins being lazy?</a:t>
            </a:r>
          </a:p>
          <a:p>
            <a:pPr lvl="0" rtl="0">
              <a:spcBef>
                <a:spcPts val="0"/>
              </a:spcBef>
              <a:buNone/>
            </a:pPr>
            <a:br>
              <a:rPr lang="en"/>
            </a:br>
            <a:r>
              <a:rPr lang="en"/>
              <a:t>Fortunately, there is a script or tool that already takes care of this for us and will mount filesystems upon boot, as defined in a certain file.  This file is /etc/fstab , or file system table for short.</a:t>
            </a:r>
          </a:p>
          <a:p>
            <a:pPr lvl="0" rtl="0">
              <a:spcBef>
                <a:spcPts val="0"/>
              </a:spcBef>
              <a:buNone/>
            </a:pPr>
            <a:r>
              <a:t/>
            </a:r>
            <a:endParaRPr/>
          </a:p>
          <a:p>
            <a:pPr lvl="0" rtl="0">
              <a:spcBef>
                <a:spcPts val="0"/>
              </a:spcBef>
              <a:buNone/>
            </a:pPr>
            <a:r>
              <a:rPr lang="en"/>
              <a:t>Now for the Lab!  The write up talks about doing this on production, which may or may not be ready yet… we’re having some storage problems ironically.  Regardless, I intended that in lab we’ll do this on our virtual machines so that we know how to do it… before attempting it on production, because we get a penalty if we screw up our production machines right?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8" name="Shape 58"/>
        <p:cNvGrpSpPr/>
        <p:nvPr/>
      </p:nvGrpSpPr>
      <p:grpSpPr>
        <a:xfrm>
          <a:off x="0" y="0"/>
          <a:ext cx="0" cy="0"/>
          <a:chOff x="0" y="0"/>
          <a:chExt cx="0" cy="0"/>
        </a:xfrm>
      </p:grpSpPr>
      <p:sp>
        <p:nvSpPr>
          <p:cNvPr id="59" name="Shape 59"/>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60" name="Shape 6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solidFill>
                  <a:schemeClr val="dk1"/>
                </a:solidFill>
              </a:rPr>
              <a:t>Now, if you recall our path of /dev/sdc1… obviously there are still characters left in the device file name that I haven’t explained.  That 3rd single character in the device filename is used to indicate which particular device we are working with.  In the case of Optical Drives and Floppy disks, this is simply a number, and is usually assigned in the order the drive appears first to the BIOS… meaning… whichever one is plugged into the lower numbered SATA port on the motherboard.  If it is a USB device, it will always be numbered higher than an internal device if it exists, and if there are more than one USB optical devices, they will be numbered by the order they were plugged in.  </a:t>
            </a:r>
          </a:p>
          <a:p>
            <a:pPr lvl="0" rtl="0">
              <a:spcBef>
                <a:spcPts val="0"/>
              </a:spcBef>
              <a:buNone/>
            </a:pPr>
            <a:r>
              <a:t/>
            </a:r>
            <a:endParaRPr>
              <a:solidFill>
                <a:schemeClr val="dk1"/>
              </a:solidFill>
            </a:endParaRPr>
          </a:p>
          <a:p>
            <a:pPr lvl="0" rtl="0">
              <a:spcBef>
                <a:spcPts val="0"/>
              </a:spcBef>
              <a:buNone/>
            </a:pPr>
            <a:r>
              <a:rPr lang="en">
                <a:solidFill>
                  <a:schemeClr val="dk1"/>
                </a:solidFill>
              </a:rPr>
              <a:t>So for example, if I have one internal CDROM drive, and one external USB cdrom drive… the internal drive would be /dev/sr0 and the external would be /dev/sr1.  If later on, while the computer is up and running… If I decide to plug in another external CDROM drive it would be given /dev/sr2.  I’m sure you are probably wondering about what happens if I reboot the machine with all the external drives plugged in, how will the kernel know the order by which I plugged the USB cdrom drives in.  And the short answer is that it depends.  This crazy naming convention stuff is all handled by some software called udev, which has a set of configurable rules to try and ensure devices are kept persistent names upon reboot and when they are unplugged and plugged back in.  I know on CentOS it doesn’t keep persistent names for mass storage devices upon reboot, but couldn’t tell you for sure with optical drives (I can’t say I’ve bothered to plug more than one cdrom drive into a modern linux machine).</a:t>
            </a:r>
          </a:p>
          <a:p>
            <a:pPr lvl="0" rtl="0">
              <a:spcBef>
                <a:spcPts val="0"/>
              </a:spcBef>
              <a:buNone/>
            </a:pPr>
            <a:r>
              <a:t/>
            </a:r>
            <a:endParaRPr>
              <a:solidFill>
                <a:schemeClr val="dk1"/>
              </a:solidFill>
            </a:endParaRPr>
          </a:p>
          <a:p>
            <a:pPr lvl="0" rtl="0">
              <a:spcBef>
                <a:spcPts val="0"/>
              </a:spcBef>
              <a:buNone/>
            </a:pPr>
            <a:r>
              <a:rPr lang="en">
                <a:solidFill>
                  <a:schemeClr val="dk1"/>
                </a:solidFill>
              </a:rPr>
              <a:t>I could literally spend 40 minutes talking about edge cases with udev, but, worst case if you can’t figure out what name has been given to a particular device…. unplug the darn thing, plug it back in, and run dmesg…. dmesg is one program to print out driver messages from the kernel and other system utilities and look at the name it has been given.  In the video where I talk about mounting storage, we’ll look at a few more intelligent ways to find out which device has been given what name… but for right now this is good enough.</a:t>
            </a:r>
          </a:p>
          <a:p>
            <a:pPr lvl="0" rtl="0">
              <a:spcBef>
                <a:spcPts val="0"/>
              </a:spcBef>
              <a:buNone/>
            </a:pPr>
            <a:r>
              <a:t/>
            </a:r>
            <a:endParaRPr>
              <a:solidFill>
                <a:schemeClr val="dk1"/>
              </a:solidFill>
            </a:endParaRPr>
          </a:p>
          <a:p>
            <a:pPr lvl="0" rtl="0">
              <a:spcBef>
                <a:spcPts val="0"/>
              </a:spcBef>
              <a:buNone/>
            </a:pPr>
            <a:r>
              <a:rPr lang="en">
                <a:solidFill>
                  <a:schemeClr val="dk1"/>
                </a:solidFill>
              </a:rPr>
              <a:t>Before moving on, I do want to point out that mass storage devices behave the same way as optical drives, but they use letters instead of numbers.  If we inspect my machine closely, we can see why my thumb drive was given /dev/sdc.  We can see that I have two internal mass storage devices connected via SATA already, which are named in the kernel as sda and sdb, so when I plug in my thumb drive… it gets sdb.</a:t>
            </a:r>
          </a:p>
          <a:p>
            <a:pPr lvl="0" rtl="0">
              <a:spcBef>
                <a:spcPts val="0"/>
              </a:spcBef>
              <a:buNone/>
            </a:pPr>
            <a:r>
              <a:t/>
            </a:r>
            <a:endParaRPr>
              <a:solidFill>
                <a:schemeClr val="dk1"/>
              </a:solidFill>
            </a:endParaRPr>
          </a:p>
          <a:p>
            <a:pPr lvl="0" rtl="0">
              <a:spcBef>
                <a:spcPts val="0"/>
              </a:spcBef>
              <a:buNone/>
            </a:pPr>
            <a:r>
              <a:rPr lang="en">
                <a:solidFill>
                  <a:schemeClr val="dk1"/>
                </a:solidFill>
              </a:rPr>
              <a:t>But wait Mark…. back in the example, you used sdc1 what about the 1?  That 1 has to do with partition numbers… and is another video in itself and we’ll worry about that later. </a:t>
            </a:r>
          </a:p>
          <a:p>
            <a:pPr lvl="0" rtl="0">
              <a:spcBef>
                <a:spcPts val="0"/>
              </a:spcBef>
              <a:buNone/>
            </a:pPr>
            <a:r>
              <a:t/>
            </a:r>
            <a:endParaRPr>
              <a:solidFill>
                <a:schemeClr val="dk1"/>
              </a:solidFill>
            </a:endParaRPr>
          </a:p>
          <a:p>
            <a:pPr lvl="0" rtl="0">
              <a:spcBef>
                <a:spcPts val="0"/>
              </a:spcBef>
              <a:buNone/>
            </a:pPr>
            <a:r>
              <a:rPr lang="en">
                <a:solidFill>
                  <a:schemeClr val="dk1"/>
                </a:solidFill>
              </a:rPr>
              <a:t>Okay, that is all that I have for now, which is probably far more than enough to drive you to drink… see you guys next time!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4" name="Shape 64"/>
        <p:cNvGrpSpPr/>
        <p:nvPr/>
      </p:nvGrpSpPr>
      <p:grpSpPr>
        <a:xfrm>
          <a:off x="0" y="0"/>
          <a:ext cx="0" cy="0"/>
          <a:chOff x="0" y="0"/>
          <a:chExt cx="0" cy="0"/>
        </a:xfrm>
      </p:grpSpPr>
      <p:sp>
        <p:nvSpPr>
          <p:cNvPr id="65" name="Shape 65"/>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66" name="Shape 6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solidFill>
                  <a:schemeClr val="dk1"/>
                </a:solidFill>
              </a:rPr>
              <a:t>Before moving on, I do want to point out that mass storage devices behave the same way as optical drives, but they use letters instead of numbers.  If we inspect my machine closely, we can see why my thumb drive was given /dev/sdc.  We can see that I have two internal mass storage devices connected via SATA already, which are named in the kernel as sda and sdb, so when I plug in my thumb drive… it gets sdb.</a:t>
            </a:r>
          </a:p>
          <a:p>
            <a:pPr lvl="0" rtl="0">
              <a:spcBef>
                <a:spcPts val="0"/>
              </a:spcBef>
              <a:buNone/>
            </a:pPr>
            <a:r>
              <a:t/>
            </a:r>
            <a:endParaRPr>
              <a:solidFill>
                <a:schemeClr val="dk1"/>
              </a:solidFill>
            </a:endParaRPr>
          </a:p>
          <a:p>
            <a:pPr lvl="0" rtl="0">
              <a:spcBef>
                <a:spcPts val="0"/>
              </a:spcBef>
              <a:buNone/>
            </a:pPr>
            <a:r>
              <a:rPr lang="en">
                <a:solidFill>
                  <a:schemeClr val="dk1"/>
                </a:solidFill>
              </a:rPr>
              <a:t>But wait Mark…. back in the example, you used sdc1 what about the 1?  That 1 has to do with partition numbers… and is another video in itself and we’ll worry about that later. </a:t>
            </a:r>
          </a:p>
          <a:p>
            <a:pPr lvl="0" rtl="0">
              <a:spcBef>
                <a:spcPts val="0"/>
              </a:spcBef>
              <a:buNone/>
            </a:pPr>
            <a:r>
              <a:t/>
            </a:r>
            <a:endParaRPr>
              <a:solidFill>
                <a:schemeClr val="dk1"/>
              </a:solidFill>
            </a:endParaRPr>
          </a:p>
          <a:p>
            <a:pPr lvl="0" rtl="0">
              <a:spcBef>
                <a:spcPts val="0"/>
              </a:spcBef>
              <a:buNone/>
            </a:pPr>
            <a:r>
              <a:rPr lang="en">
                <a:solidFill>
                  <a:schemeClr val="dk1"/>
                </a:solidFill>
              </a:rPr>
              <a:t>Okay, that is all that I have for now, which is probably far more than enough to drive you to drink… see you guys next time!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5" name="Shape 75"/>
        <p:cNvGrpSpPr/>
        <p:nvPr/>
      </p:nvGrpSpPr>
      <p:grpSpPr>
        <a:xfrm>
          <a:off x="0" y="0"/>
          <a:ext cx="0" cy="0"/>
          <a:chOff x="0" y="0"/>
          <a:chExt cx="0" cy="0"/>
        </a:xfrm>
      </p:grpSpPr>
      <p:sp>
        <p:nvSpPr>
          <p:cNvPr id="76" name="Shape 76"/>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77" name="Shape 7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Clr>
                <a:schemeClr val="dk1"/>
              </a:buClr>
              <a:buSzPct val="100000"/>
              <a:buFont typeface="Arial"/>
              <a:buNone/>
            </a:pPr>
            <a:r>
              <a:rPr lang="en">
                <a:solidFill>
                  <a:schemeClr val="dk1"/>
                </a:solidFill>
              </a:rPr>
              <a:t>But wait Mark…. back in the example, you used sdc1 what about the 1?  That 1 has to do with partition numbers… and is another video in itself and we’ll worry about that later. </a:t>
            </a:r>
          </a:p>
          <a:p>
            <a:pPr lvl="0" rtl="0">
              <a:spcBef>
                <a:spcPts val="0"/>
              </a:spcBef>
              <a:buClr>
                <a:schemeClr val="dk1"/>
              </a:buClr>
              <a:buSzPct val="100000"/>
              <a:buFont typeface="Arial"/>
              <a:buNone/>
            </a:pPr>
            <a:r>
              <a:t/>
            </a:r>
            <a:endParaRPr>
              <a:solidFill>
                <a:schemeClr val="dk1"/>
              </a:solidFill>
            </a:endParaRPr>
          </a:p>
          <a:p>
            <a:pPr lvl="0" rtl="0">
              <a:spcBef>
                <a:spcPts val="0"/>
              </a:spcBef>
              <a:buClr>
                <a:schemeClr val="dk1"/>
              </a:buClr>
              <a:buSzPct val="100000"/>
              <a:buFont typeface="Arial"/>
              <a:buNone/>
            </a:pPr>
            <a:r>
              <a:rPr lang="en">
                <a:solidFill>
                  <a:schemeClr val="dk1"/>
                </a:solidFill>
              </a:rPr>
              <a:t>Okay, that is all that I have for now, which is probably far more than enough to drive you to drink… see you guys next time!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9" name="Shape 89"/>
        <p:cNvGrpSpPr/>
        <p:nvPr/>
      </p:nvGrpSpPr>
      <p:grpSpPr>
        <a:xfrm>
          <a:off x="0" y="0"/>
          <a:ext cx="0" cy="0"/>
          <a:chOff x="0" y="0"/>
          <a:chExt cx="0" cy="0"/>
        </a:xfrm>
      </p:grpSpPr>
      <p:sp>
        <p:nvSpPr>
          <p:cNvPr id="90" name="Shape 90"/>
          <p:cNvSpPr/>
          <p:nvPr>
            <p:ph idx="2" type="sldImg"/>
          </p:nvPr>
        </p:nvSpPr>
        <p:spPr>
          <a:xfrm>
            <a:off x="381162" y="685800"/>
            <a:ext cx="6096299" cy="3429000"/>
          </a:xfrm>
          <a:custGeom>
            <a:pathLst>
              <a:path extrusionOk="0" h="120000" w="120000">
                <a:moveTo>
                  <a:pt x="0" y="0"/>
                </a:moveTo>
                <a:lnTo>
                  <a:pt x="120000" y="0"/>
                </a:lnTo>
                <a:lnTo>
                  <a:pt x="120000" y="120000"/>
                </a:lnTo>
                <a:lnTo>
                  <a:pt x="0" y="120000"/>
                </a:lnTo>
                <a:close/>
              </a:path>
            </a:pathLst>
          </a:custGeom>
        </p:spPr>
      </p:sp>
      <p:sp>
        <p:nvSpPr>
          <p:cNvPr id="91" name="Shape 9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b="1" lang="en">
                <a:solidFill>
                  <a:schemeClr val="dk1"/>
                </a:solidFill>
              </a:rPr>
              <a:t>Question: </a:t>
            </a:r>
            <a:r>
              <a:rPr lang="en">
                <a:solidFill>
                  <a:schemeClr val="dk1"/>
                </a:solidFill>
              </a:rPr>
              <a:t>How can we access storage devices on Linux?  On Windows, we have a C: drive… what about Linux or UNIX?</a:t>
            </a:r>
            <a:br>
              <a:rPr lang="en">
                <a:solidFill>
                  <a:schemeClr val="dk1"/>
                </a:solidFill>
              </a:rPr>
            </a:br>
          </a:p>
          <a:p>
            <a:pPr lvl="0" rtl="0">
              <a:spcBef>
                <a:spcPts val="0"/>
              </a:spcBef>
              <a:buNone/>
            </a:pPr>
            <a:r>
              <a:rPr lang="en">
                <a:solidFill>
                  <a:schemeClr val="dk1"/>
                </a:solidFill>
              </a:rPr>
              <a:t>Okay, so, the filesystem… I’ll save you the long review and just give the short version.  The filesystem is organized as a tree, / the most parent folder which can have folders nested under it and those folders can have folders nested under it, and so on.</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5" name="Shape 95"/>
        <p:cNvGrpSpPr/>
        <p:nvPr/>
      </p:nvGrpSpPr>
      <p:grpSpPr>
        <a:xfrm>
          <a:off x="0" y="0"/>
          <a:ext cx="0" cy="0"/>
          <a:chOff x="0" y="0"/>
          <a:chExt cx="0" cy="0"/>
        </a:xfrm>
      </p:grpSpPr>
      <p:sp>
        <p:nvSpPr>
          <p:cNvPr id="96" name="Shape 96"/>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97" name="Shape 9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Clr>
                <a:schemeClr val="dk1"/>
              </a:buClr>
              <a:buSzPct val="100000"/>
              <a:buFont typeface="Arial"/>
              <a:buNone/>
            </a:pPr>
            <a:r>
              <a:rPr lang="en">
                <a:solidFill>
                  <a:schemeClr val="dk1"/>
                </a:solidFill>
              </a:rPr>
              <a:t>That is all great, but you must be wondering by now how this all ends up on a disk right?  I mean after all, in Windows it is pretty clear… you have the C: drive mapped to one hard disk, D: drive mapped to the CDROM, E: drive mapped to another, etc.  What about on UNIX and Linux?</a:t>
            </a:r>
          </a:p>
          <a:p>
            <a:pPr lvl="0" rtl="0">
              <a:spcBef>
                <a:spcPts val="0"/>
              </a:spcBef>
              <a:buClr>
                <a:schemeClr val="dk1"/>
              </a:buClr>
              <a:buSzPct val="100000"/>
              <a:buFont typeface="Arial"/>
              <a:buNone/>
            </a:pPr>
            <a:r>
              <a:t/>
            </a:r>
            <a:endParaRPr>
              <a:solidFill>
                <a:schemeClr val="dk1"/>
              </a:solidFill>
            </a:endParaRPr>
          </a:p>
          <a:p>
            <a:pPr lvl="0" rtl="0">
              <a:spcBef>
                <a:spcPts val="0"/>
              </a:spcBef>
              <a:buClr>
                <a:schemeClr val="dk1"/>
              </a:buClr>
              <a:buSzPct val="100000"/>
              <a:buFont typeface="Arial"/>
              <a:buNone/>
            </a:pPr>
            <a:r>
              <a:rPr lang="en">
                <a:solidFill>
                  <a:schemeClr val="dk1"/>
                </a:solidFill>
              </a:rPr>
              <a:t>We’ll on UNIX and Linux, we have those device files remember?  They point to a hard disk, or cdrom drive but don’t do anything terribly useful in themselves UNLESS we attach them somewhere on our file system tree.</a:t>
            </a:r>
          </a:p>
          <a:p>
            <a:pPr lvl="0" rt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13" name="Shape 11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b="1" lang="en"/>
              <a:t>Question:</a:t>
            </a:r>
            <a:r>
              <a:rPr lang="en"/>
              <a:t> What happens to the existing contents of a directory when we mount a drive to it?</a:t>
            </a:r>
          </a:p>
          <a:p>
            <a:pPr lvl="0" rtl="0">
              <a:spcBef>
                <a:spcPts val="0"/>
              </a:spcBef>
              <a:buNone/>
            </a:pPr>
            <a:r>
              <a:t/>
            </a:r>
            <a:endParaRPr/>
          </a:p>
          <a:p>
            <a:pPr lvl="0" rtl="0">
              <a:spcBef>
                <a:spcPts val="0"/>
              </a:spcBef>
              <a:buNone/>
            </a:pPr>
            <a:r>
              <a:rPr lang="en"/>
              <a:t>So, the way it works in Linux is that we can map a mass storage device or hard drive to any location on the tree that we desire.  In fact, we can mount as many different storage devices anywhere we want on our tree.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1" name="Shape 131"/>
        <p:cNvGrpSpPr/>
        <p:nvPr/>
      </p:nvGrpSpPr>
      <p:grpSpPr>
        <a:xfrm>
          <a:off x="0" y="0"/>
          <a:ext cx="0" cy="0"/>
          <a:chOff x="0" y="0"/>
          <a:chExt cx="0" cy="0"/>
        </a:xfrm>
      </p:grpSpPr>
      <p:sp>
        <p:nvSpPr>
          <p:cNvPr id="132" name="Shape 13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33" name="Shape 13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Clr>
                <a:schemeClr val="dk1"/>
              </a:buClr>
              <a:buSzPct val="100000"/>
              <a:buFont typeface="Arial"/>
              <a:buNone/>
            </a:pPr>
            <a:r>
              <a:rPr lang="en"/>
              <a:t>Once we mount a storage device or hard drive onto our tree, the contents of that device can then be accessed through where we mounted them on our tree.</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8" name="Shape 8"/>
        <p:cNvGrpSpPr/>
        <p:nvPr/>
      </p:nvGrpSpPr>
      <p:grpSpPr>
        <a:xfrm>
          <a:off x="0" y="0"/>
          <a:ext cx="0" cy="0"/>
          <a:chOff x="0" y="0"/>
          <a:chExt cx="0" cy="0"/>
        </a:xfrm>
      </p:grpSpPr>
      <p:sp>
        <p:nvSpPr>
          <p:cNvPr id="9" name="Shape 9"/>
          <p:cNvSpPr txBox="1"/>
          <p:nvPr>
            <p:ph type="ctrTitle"/>
          </p:nvPr>
        </p:nvSpPr>
        <p:spPr>
          <a:xfrm>
            <a:off x="685800" y="1583342"/>
            <a:ext cx="7772400" cy="1159799"/>
          </a:xfrm>
          <a:prstGeom prst="rect">
            <a:avLst/>
          </a:prstGeom>
          <a:noFill/>
          <a:ln>
            <a:noFill/>
          </a:ln>
        </p:spPr>
        <p:txBody>
          <a:bodyPr anchorCtr="0" anchor="b" bIns="91425" lIns="91425" rIns="91425" tIns="91425"/>
          <a:lstStyle>
            <a:lvl1pPr lvl="0"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1pPr>
            <a:lvl2pPr lvl="1"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2pPr>
            <a:lvl3pPr lvl="2"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3pPr>
            <a:lvl4pPr lvl="3"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4pPr>
            <a:lvl5pPr lvl="4"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5pPr>
            <a:lvl6pPr lvl="5"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6pPr>
            <a:lvl7pPr lvl="6"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7pPr>
            <a:lvl8pPr lvl="7"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8pPr>
            <a:lvl9pPr lvl="8"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9pPr>
          </a:lstStyle>
          <a:p/>
        </p:txBody>
      </p:sp>
      <p:sp>
        <p:nvSpPr>
          <p:cNvPr id="10" name="Shape 10"/>
          <p:cNvSpPr txBox="1"/>
          <p:nvPr>
            <p:ph idx="1" type="subTitle"/>
          </p:nvPr>
        </p:nvSpPr>
        <p:spPr>
          <a:xfrm>
            <a:off x="685800" y="2840053"/>
            <a:ext cx="7772400" cy="784799"/>
          </a:xfrm>
          <a:prstGeom prst="rect">
            <a:avLst/>
          </a:prstGeom>
          <a:noFill/>
          <a:ln>
            <a:noFill/>
          </a:ln>
        </p:spPr>
        <p:txBody>
          <a:bodyPr anchorCtr="0" anchor="t" bIns="91425" lIns="91425" rIns="91425" tIns="91425"/>
          <a:lstStyle>
            <a:lvl1pPr lvl="0"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1pPr>
            <a:lvl2pPr lvl="1"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2pPr>
            <a:lvl3pPr lvl="2"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3pPr>
            <a:lvl4pPr lvl="3"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4pPr>
            <a:lvl5pPr lvl="4"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5pPr>
            <a:lvl6pPr lvl="5"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6pPr>
            <a:lvl7pPr lvl="6"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7pPr>
            <a:lvl8pPr lvl="7"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8pPr>
            <a:lvl9pPr lvl="8"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36" name="Shape 36"/>
        <p:cNvGrpSpPr/>
        <p:nvPr/>
      </p:nvGrpSpPr>
      <p:grpSpPr>
        <a:xfrm>
          <a:off x="0" y="0"/>
          <a:ext cx="0" cy="0"/>
          <a:chOff x="0" y="0"/>
          <a:chExt cx="0" cy="0"/>
        </a:xfrm>
      </p:grpSpPr>
      <p:sp>
        <p:nvSpPr>
          <p:cNvPr id="37" name="Shape 37"/>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SzPct val="100000"/>
              <a:buFont typeface="Arial"/>
              <a:buNone/>
              <a:defRPr b="1" sz="3600">
                <a:solidFill>
                  <a:schemeClr val="lt1"/>
                </a:solidFill>
                <a:latin typeface="Arial"/>
                <a:ea typeface="Arial"/>
                <a:cs typeface="Arial"/>
                <a:sym typeface="Arial"/>
              </a:defRPr>
            </a:lvl1pPr>
            <a:lvl2pPr lvl="1" rtl="0" algn="l">
              <a:spcBef>
                <a:spcPts val="0"/>
              </a:spcBef>
              <a:buSzPct val="100000"/>
              <a:buFont typeface="Arial"/>
              <a:buNone/>
              <a:defRPr b="1" sz="3600">
                <a:solidFill>
                  <a:schemeClr val="lt1"/>
                </a:solidFill>
                <a:latin typeface="Arial"/>
                <a:ea typeface="Arial"/>
                <a:cs typeface="Arial"/>
                <a:sym typeface="Arial"/>
              </a:defRPr>
            </a:lvl2pPr>
            <a:lvl3pPr lvl="2" rtl="0" algn="l">
              <a:spcBef>
                <a:spcPts val="0"/>
              </a:spcBef>
              <a:buSzPct val="100000"/>
              <a:buFont typeface="Arial"/>
              <a:buNone/>
              <a:defRPr b="1" sz="3600">
                <a:solidFill>
                  <a:schemeClr val="lt1"/>
                </a:solidFill>
                <a:latin typeface="Arial"/>
                <a:ea typeface="Arial"/>
                <a:cs typeface="Arial"/>
                <a:sym typeface="Arial"/>
              </a:defRPr>
            </a:lvl3pPr>
            <a:lvl4pPr lvl="3" rtl="0" algn="l">
              <a:spcBef>
                <a:spcPts val="0"/>
              </a:spcBef>
              <a:buSzPct val="100000"/>
              <a:buFont typeface="Arial"/>
              <a:buNone/>
              <a:defRPr b="1" sz="3600">
                <a:solidFill>
                  <a:schemeClr val="lt1"/>
                </a:solidFill>
                <a:latin typeface="Arial"/>
                <a:ea typeface="Arial"/>
                <a:cs typeface="Arial"/>
                <a:sym typeface="Arial"/>
              </a:defRPr>
            </a:lvl4pPr>
            <a:lvl5pPr lvl="4" rtl="0" algn="l">
              <a:spcBef>
                <a:spcPts val="0"/>
              </a:spcBef>
              <a:buSzPct val="100000"/>
              <a:buFont typeface="Arial"/>
              <a:buNone/>
              <a:defRPr b="1" sz="3600">
                <a:solidFill>
                  <a:schemeClr val="lt1"/>
                </a:solidFill>
                <a:latin typeface="Arial"/>
                <a:ea typeface="Arial"/>
                <a:cs typeface="Arial"/>
                <a:sym typeface="Arial"/>
              </a:defRPr>
            </a:lvl5pPr>
            <a:lvl6pPr lvl="5" rtl="0" algn="l">
              <a:spcBef>
                <a:spcPts val="0"/>
              </a:spcBef>
              <a:buSzPct val="100000"/>
              <a:buFont typeface="Arial"/>
              <a:buNone/>
              <a:defRPr b="1" sz="3600">
                <a:solidFill>
                  <a:schemeClr val="lt1"/>
                </a:solidFill>
                <a:latin typeface="Arial"/>
                <a:ea typeface="Arial"/>
                <a:cs typeface="Arial"/>
                <a:sym typeface="Arial"/>
              </a:defRPr>
            </a:lvl6pPr>
            <a:lvl7pPr lvl="6" rtl="0" algn="l">
              <a:spcBef>
                <a:spcPts val="0"/>
              </a:spcBef>
              <a:buSzPct val="100000"/>
              <a:buFont typeface="Arial"/>
              <a:buNone/>
              <a:defRPr b="1" sz="3600">
                <a:solidFill>
                  <a:schemeClr val="lt1"/>
                </a:solidFill>
                <a:latin typeface="Arial"/>
                <a:ea typeface="Arial"/>
                <a:cs typeface="Arial"/>
                <a:sym typeface="Arial"/>
              </a:defRPr>
            </a:lvl7pPr>
            <a:lvl8pPr lvl="7" rtl="0" algn="l">
              <a:spcBef>
                <a:spcPts val="0"/>
              </a:spcBef>
              <a:buSzPct val="100000"/>
              <a:buFont typeface="Arial"/>
              <a:buNone/>
              <a:defRPr b="1" sz="3600">
                <a:solidFill>
                  <a:schemeClr val="lt1"/>
                </a:solidFill>
                <a:latin typeface="Arial"/>
                <a:ea typeface="Arial"/>
                <a:cs typeface="Arial"/>
                <a:sym typeface="Arial"/>
              </a:defRPr>
            </a:lvl8pPr>
            <a:lvl9pPr lvl="8" rtl="0" algn="l">
              <a:spcBef>
                <a:spcPts val="0"/>
              </a:spcBef>
              <a:buSzPct val="100000"/>
              <a:buFont typeface="Arial"/>
              <a:buNone/>
              <a:defRPr b="1" sz="3600">
                <a:solidFill>
                  <a:schemeClr val="lt1"/>
                </a:solidFill>
                <a:latin typeface="Arial"/>
                <a:ea typeface="Arial"/>
                <a:cs typeface="Arial"/>
                <a:sym typeface="Aria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38" name="Shape 38"/>
        <p:cNvGrpSpPr/>
        <p:nvPr/>
      </p:nvGrpSpPr>
      <p:grpSpPr>
        <a:xfrm>
          <a:off x="0" y="0"/>
          <a:ext cx="0" cy="0"/>
          <a:chOff x="0" y="0"/>
          <a:chExt cx="0" cy="0"/>
        </a:xfrm>
      </p:grpSpPr>
      <p:sp>
        <p:nvSpPr>
          <p:cNvPr id="39" name="Shape 39"/>
          <p:cNvSpPr txBox="1"/>
          <p:nvPr>
            <p:ph idx="1" type="body"/>
          </p:nvPr>
        </p:nvSpPr>
        <p:spPr>
          <a:xfrm>
            <a:off x="457200" y="4406309"/>
            <a:ext cx="8229600" cy="519599"/>
          </a:xfrm>
          <a:prstGeom prst="rect">
            <a:avLst/>
          </a:prstGeom>
          <a:noFill/>
          <a:ln>
            <a:noFill/>
          </a:ln>
        </p:spPr>
        <p:txBody>
          <a:bodyPr anchorCtr="0" anchor="t" bIns="91425" lIns="91425" rIns="91425" tIns="91425"/>
          <a:lstStyle>
            <a:lvl1pPr lvl="0" rtl="0" algn="ctr">
              <a:lnSpc>
                <a:spcPct val="100000"/>
              </a:lnSpc>
              <a:spcBef>
                <a:spcPts val="0"/>
              </a:spcBef>
              <a:spcAft>
                <a:spcPts val="0"/>
              </a:spcAft>
              <a:buClr>
                <a:schemeClr val="lt1"/>
              </a:buClr>
              <a:buSzPct val="100000"/>
              <a:buFont typeface="Arial"/>
              <a:buChar char="●"/>
              <a:defRPr sz="1800">
                <a:solidFill>
                  <a:schemeClr val="lt1"/>
                </a:solidFill>
              </a:defRPr>
            </a:lvl1pPr>
            <a:lvl2pPr lvl="1" rtl="0" algn="ctr">
              <a:lnSpc>
                <a:spcPct val="100000"/>
              </a:lnSpc>
              <a:spcBef>
                <a:spcPts val="0"/>
              </a:spcBef>
              <a:spcAft>
                <a:spcPts val="0"/>
              </a:spcAft>
              <a:buClr>
                <a:schemeClr val="lt1"/>
              </a:buClr>
              <a:buSzPct val="100000"/>
              <a:buFont typeface="Courier New"/>
              <a:buChar char="o"/>
              <a:defRPr sz="1800">
                <a:solidFill>
                  <a:schemeClr val="lt1"/>
                </a:solidFill>
              </a:defRPr>
            </a:lvl2pPr>
            <a:lvl3pPr lvl="2" rtl="0" algn="ctr">
              <a:lnSpc>
                <a:spcPct val="100000"/>
              </a:lnSpc>
              <a:spcBef>
                <a:spcPts val="0"/>
              </a:spcBef>
              <a:spcAft>
                <a:spcPts val="0"/>
              </a:spcAft>
              <a:buClr>
                <a:schemeClr val="lt1"/>
              </a:buClr>
              <a:buSzPct val="100000"/>
              <a:buFont typeface="Wingdings"/>
              <a:buChar char="§"/>
              <a:defRPr sz="1800">
                <a:solidFill>
                  <a:schemeClr val="lt1"/>
                </a:solidFill>
              </a:defRPr>
            </a:lvl3pPr>
            <a:lvl4pPr lvl="3" rtl="0" algn="ctr">
              <a:lnSpc>
                <a:spcPct val="100000"/>
              </a:lnSpc>
              <a:spcBef>
                <a:spcPts val="0"/>
              </a:spcBef>
              <a:spcAft>
                <a:spcPts val="0"/>
              </a:spcAft>
              <a:buClr>
                <a:schemeClr val="lt1"/>
              </a:buClr>
              <a:buSzPct val="100000"/>
              <a:buFont typeface="Arial"/>
              <a:buChar char="●"/>
              <a:defRPr sz="1800">
                <a:solidFill>
                  <a:schemeClr val="lt1"/>
                </a:solidFill>
              </a:defRPr>
            </a:lvl4pPr>
            <a:lvl5pPr lvl="4" rtl="0" algn="ctr">
              <a:lnSpc>
                <a:spcPct val="100000"/>
              </a:lnSpc>
              <a:spcBef>
                <a:spcPts val="0"/>
              </a:spcBef>
              <a:spcAft>
                <a:spcPts val="0"/>
              </a:spcAft>
              <a:buClr>
                <a:schemeClr val="lt1"/>
              </a:buClr>
              <a:buSzPct val="100000"/>
              <a:buFont typeface="Courier New"/>
              <a:buChar char="o"/>
              <a:defRPr sz="1800">
                <a:solidFill>
                  <a:schemeClr val="lt1"/>
                </a:solidFill>
              </a:defRPr>
            </a:lvl5pPr>
            <a:lvl6pPr lvl="5" rtl="0" algn="ctr">
              <a:lnSpc>
                <a:spcPct val="100000"/>
              </a:lnSpc>
              <a:spcBef>
                <a:spcPts val="0"/>
              </a:spcBef>
              <a:spcAft>
                <a:spcPts val="0"/>
              </a:spcAft>
              <a:buClr>
                <a:schemeClr val="lt1"/>
              </a:buClr>
              <a:buSzPct val="100000"/>
              <a:buFont typeface="Wingdings"/>
              <a:buChar char="§"/>
              <a:defRPr sz="1800">
                <a:solidFill>
                  <a:schemeClr val="lt1"/>
                </a:solidFill>
              </a:defRPr>
            </a:lvl6pPr>
            <a:lvl7pPr lvl="6" rtl="0" algn="ctr">
              <a:lnSpc>
                <a:spcPct val="100000"/>
              </a:lnSpc>
              <a:spcBef>
                <a:spcPts val="0"/>
              </a:spcBef>
              <a:spcAft>
                <a:spcPts val="0"/>
              </a:spcAft>
              <a:buClr>
                <a:schemeClr val="lt1"/>
              </a:buClr>
              <a:buSzPct val="100000"/>
              <a:buFont typeface="Arial"/>
              <a:buChar char="●"/>
              <a:defRPr sz="1800">
                <a:solidFill>
                  <a:schemeClr val="lt1"/>
                </a:solidFill>
              </a:defRPr>
            </a:lvl7pPr>
            <a:lvl8pPr lvl="7" rtl="0" algn="ctr">
              <a:lnSpc>
                <a:spcPct val="100000"/>
              </a:lnSpc>
              <a:spcBef>
                <a:spcPts val="0"/>
              </a:spcBef>
              <a:spcAft>
                <a:spcPts val="0"/>
              </a:spcAft>
              <a:buClr>
                <a:schemeClr val="lt1"/>
              </a:buClr>
              <a:buSzPct val="100000"/>
              <a:buFont typeface="Courier New"/>
              <a:buChar char="o"/>
              <a:defRPr sz="1800">
                <a:solidFill>
                  <a:schemeClr val="lt1"/>
                </a:solidFill>
              </a:defRPr>
            </a:lvl8pPr>
            <a:lvl9pPr lvl="8" rtl="0" algn="ctr">
              <a:lnSpc>
                <a:spcPct val="100000"/>
              </a:lnSpc>
              <a:spcBef>
                <a:spcPts val="0"/>
              </a:spcBef>
              <a:spcAft>
                <a:spcPts val="0"/>
              </a:spcAft>
              <a:buClr>
                <a:schemeClr val="lt1"/>
              </a:buClr>
              <a:buSzPct val="100000"/>
              <a:buFont typeface="Wingdings"/>
              <a:buChar char="§"/>
              <a:defRPr sz="1800">
                <a:solidFill>
                  <a:schemeClr val="lt1"/>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0" name="Shape 4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1" name="Shape 11"/>
        <p:cNvGrpSpPr/>
        <p:nvPr/>
      </p:nvGrpSpPr>
      <p:grpSpPr>
        <a:xfrm>
          <a:off x="0" y="0"/>
          <a:ext cx="0" cy="0"/>
          <a:chOff x="0" y="0"/>
          <a:chExt cx="0" cy="0"/>
        </a:xfrm>
      </p:grpSpPr>
      <p:sp>
        <p:nvSpPr>
          <p:cNvPr id="12" name="Shape 12"/>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SzPct val="100000"/>
              <a:buFont typeface="Arial"/>
              <a:buNone/>
              <a:defRPr b="1" sz="3600">
                <a:solidFill>
                  <a:schemeClr val="dk1"/>
                </a:solidFill>
                <a:latin typeface="Arial"/>
                <a:ea typeface="Arial"/>
                <a:cs typeface="Arial"/>
                <a:sym typeface="Arial"/>
              </a:defRPr>
            </a:lvl1pPr>
            <a:lvl2pPr lvl="1" rtl="0" algn="l">
              <a:spcBef>
                <a:spcPts val="0"/>
              </a:spcBef>
              <a:buSzPct val="100000"/>
              <a:buFont typeface="Arial"/>
              <a:buNone/>
              <a:defRPr b="1" sz="3600">
                <a:solidFill>
                  <a:schemeClr val="dk1"/>
                </a:solidFill>
                <a:latin typeface="Arial"/>
                <a:ea typeface="Arial"/>
                <a:cs typeface="Arial"/>
                <a:sym typeface="Arial"/>
              </a:defRPr>
            </a:lvl2pPr>
            <a:lvl3pPr lvl="2" rtl="0" algn="l">
              <a:spcBef>
                <a:spcPts val="0"/>
              </a:spcBef>
              <a:buSzPct val="100000"/>
              <a:buFont typeface="Arial"/>
              <a:buNone/>
              <a:defRPr b="1" sz="3600">
                <a:solidFill>
                  <a:schemeClr val="dk1"/>
                </a:solidFill>
                <a:latin typeface="Arial"/>
                <a:ea typeface="Arial"/>
                <a:cs typeface="Arial"/>
                <a:sym typeface="Arial"/>
              </a:defRPr>
            </a:lvl3pPr>
            <a:lvl4pPr lvl="3" rtl="0" algn="l">
              <a:spcBef>
                <a:spcPts val="0"/>
              </a:spcBef>
              <a:buSzPct val="100000"/>
              <a:buFont typeface="Arial"/>
              <a:buNone/>
              <a:defRPr b="1" sz="3600">
                <a:solidFill>
                  <a:schemeClr val="dk1"/>
                </a:solidFill>
                <a:latin typeface="Arial"/>
                <a:ea typeface="Arial"/>
                <a:cs typeface="Arial"/>
                <a:sym typeface="Arial"/>
              </a:defRPr>
            </a:lvl4pPr>
            <a:lvl5pPr lvl="4" rtl="0" algn="l">
              <a:spcBef>
                <a:spcPts val="0"/>
              </a:spcBef>
              <a:buSzPct val="100000"/>
              <a:buFont typeface="Arial"/>
              <a:buNone/>
              <a:defRPr b="1" sz="3600">
                <a:solidFill>
                  <a:schemeClr val="dk1"/>
                </a:solidFill>
                <a:latin typeface="Arial"/>
                <a:ea typeface="Arial"/>
                <a:cs typeface="Arial"/>
                <a:sym typeface="Arial"/>
              </a:defRPr>
            </a:lvl5pPr>
            <a:lvl6pPr lvl="5" rtl="0" algn="l">
              <a:spcBef>
                <a:spcPts val="0"/>
              </a:spcBef>
              <a:buSzPct val="100000"/>
              <a:buFont typeface="Arial"/>
              <a:buNone/>
              <a:defRPr b="1" sz="3600">
                <a:solidFill>
                  <a:schemeClr val="dk1"/>
                </a:solidFill>
                <a:latin typeface="Arial"/>
                <a:ea typeface="Arial"/>
                <a:cs typeface="Arial"/>
                <a:sym typeface="Arial"/>
              </a:defRPr>
            </a:lvl6pPr>
            <a:lvl7pPr lvl="6" rtl="0" algn="l">
              <a:spcBef>
                <a:spcPts val="0"/>
              </a:spcBef>
              <a:buSzPct val="100000"/>
              <a:buFont typeface="Arial"/>
              <a:buNone/>
              <a:defRPr b="1" sz="3600">
                <a:solidFill>
                  <a:schemeClr val="dk1"/>
                </a:solidFill>
                <a:latin typeface="Arial"/>
                <a:ea typeface="Arial"/>
                <a:cs typeface="Arial"/>
                <a:sym typeface="Arial"/>
              </a:defRPr>
            </a:lvl7pPr>
            <a:lvl8pPr lvl="7" rtl="0" algn="l">
              <a:spcBef>
                <a:spcPts val="0"/>
              </a:spcBef>
              <a:buSzPct val="100000"/>
              <a:buFont typeface="Arial"/>
              <a:buNone/>
              <a:defRPr b="1" sz="3600">
                <a:solidFill>
                  <a:schemeClr val="dk1"/>
                </a:solidFill>
                <a:latin typeface="Arial"/>
                <a:ea typeface="Arial"/>
                <a:cs typeface="Arial"/>
                <a:sym typeface="Arial"/>
              </a:defRPr>
            </a:lvl8pPr>
            <a:lvl9pPr lvl="8" rtl="0" algn="l">
              <a:spcBef>
                <a:spcPts val="0"/>
              </a:spcBef>
              <a:buSzPct val="100000"/>
              <a:buFont typeface="Arial"/>
              <a:buNone/>
              <a:defRPr b="1" sz="3600">
                <a:solidFill>
                  <a:schemeClr val="dk1"/>
                </a:solidFill>
                <a:latin typeface="Arial"/>
                <a:ea typeface="Arial"/>
                <a:cs typeface="Arial"/>
                <a:sym typeface="Arial"/>
              </a:defRPr>
            </a:lvl9pPr>
          </a:lstStyle>
          <a:p/>
        </p:txBody>
      </p:sp>
      <p:sp>
        <p:nvSpPr>
          <p:cNvPr id="13" name="Shape 13"/>
          <p:cNvSpPr txBox="1"/>
          <p:nvPr>
            <p:ph idx="1" type="body"/>
          </p:nvPr>
        </p:nvSpPr>
        <p:spPr>
          <a:xfrm>
            <a:off x="457200" y="1200150"/>
            <a:ext cx="8229600" cy="3725699"/>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14" name="Shape 14"/>
        <p:cNvGrpSpPr/>
        <p:nvPr/>
      </p:nvGrpSpPr>
      <p:grpSpPr>
        <a:xfrm>
          <a:off x="0" y="0"/>
          <a:ext cx="0" cy="0"/>
          <a:chOff x="0" y="0"/>
          <a:chExt cx="0" cy="0"/>
        </a:xfrm>
      </p:grpSpPr>
      <p:sp>
        <p:nvSpPr>
          <p:cNvPr id="15" name="Shape 15"/>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SzPct val="100000"/>
              <a:buFont typeface="Arial"/>
              <a:buNone/>
              <a:defRPr b="1" sz="3600">
                <a:solidFill>
                  <a:schemeClr val="dk1"/>
                </a:solidFill>
                <a:latin typeface="Arial"/>
                <a:ea typeface="Arial"/>
                <a:cs typeface="Arial"/>
                <a:sym typeface="Arial"/>
              </a:defRPr>
            </a:lvl1pPr>
            <a:lvl2pPr lvl="1" rtl="0" algn="l">
              <a:spcBef>
                <a:spcPts val="0"/>
              </a:spcBef>
              <a:buSzPct val="100000"/>
              <a:buFont typeface="Arial"/>
              <a:buNone/>
              <a:defRPr b="1" sz="3600">
                <a:solidFill>
                  <a:schemeClr val="dk1"/>
                </a:solidFill>
                <a:latin typeface="Arial"/>
                <a:ea typeface="Arial"/>
                <a:cs typeface="Arial"/>
                <a:sym typeface="Arial"/>
              </a:defRPr>
            </a:lvl2pPr>
            <a:lvl3pPr lvl="2" rtl="0" algn="l">
              <a:spcBef>
                <a:spcPts val="0"/>
              </a:spcBef>
              <a:buSzPct val="100000"/>
              <a:buFont typeface="Arial"/>
              <a:buNone/>
              <a:defRPr b="1" sz="3600">
                <a:solidFill>
                  <a:schemeClr val="dk1"/>
                </a:solidFill>
                <a:latin typeface="Arial"/>
                <a:ea typeface="Arial"/>
                <a:cs typeface="Arial"/>
                <a:sym typeface="Arial"/>
              </a:defRPr>
            </a:lvl3pPr>
            <a:lvl4pPr lvl="3" rtl="0" algn="l">
              <a:spcBef>
                <a:spcPts val="0"/>
              </a:spcBef>
              <a:buSzPct val="100000"/>
              <a:buFont typeface="Arial"/>
              <a:buNone/>
              <a:defRPr b="1" sz="3600">
                <a:solidFill>
                  <a:schemeClr val="dk1"/>
                </a:solidFill>
                <a:latin typeface="Arial"/>
                <a:ea typeface="Arial"/>
                <a:cs typeface="Arial"/>
                <a:sym typeface="Arial"/>
              </a:defRPr>
            </a:lvl4pPr>
            <a:lvl5pPr lvl="4" rtl="0" algn="l">
              <a:spcBef>
                <a:spcPts val="0"/>
              </a:spcBef>
              <a:buSzPct val="100000"/>
              <a:buFont typeface="Arial"/>
              <a:buNone/>
              <a:defRPr b="1" sz="3600">
                <a:solidFill>
                  <a:schemeClr val="dk1"/>
                </a:solidFill>
                <a:latin typeface="Arial"/>
                <a:ea typeface="Arial"/>
                <a:cs typeface="Arial"/>
                <a:sym typeface="Arial"/>
              </a:defRPr>
            </a:lvl5pPr>
            <a:lvl6pPr lvl="5" rtl="0" algn="l">
              <a:spcBef>
                <a:spcPts val="0"/>
              </a:spcBef>
              <a:buSzPct val="100000"/>
              <a:buFont typeface="Arial"/>
              <a:buNone/>
              <a:defRPr b="1" sz="3600">
                <a:solidFill>
                  <a:schemeClr val="dk1"/>
                </a:solidFill>
                <a:latin typeface="Arial"/>
                <a:ea typeface="Arial"/>
                <a:cs typeface="Arial"/>
                <a:sym typeface="Arial"/>
              </a:defRPr>
            </a:lvl6pPr>
            <a:lvl7pPr lvl="6" rtl="0" algn="l">
              <a:spcBef>
                <a:spcPts val="0"/>
              </a:spcBef>
              <a:buSzPct val="100000"/>
              <a:buFont typeface="Arial"/>
              <a:buNone/>
              <a:defRPr b="1" sz="3600">
                <a:solidFill>
                  <a:schemeClr val="dk1"/>
                </a:solidFill>
                <a:latin typeface="Arial"/>
                <a:ea typeface="Arial"/>
                <a:cs typeface="Arial"/>
                <a:sym typeface="Arial"/>
              </a:defRPr>
            </a:lvl7pPr>
            <a:lvl8pPr lvl="7" rtl="0" algn="l">
              <a:spcBef>
                <a:spcPts val="0"/>
              </a:spcBef>
              <a:buSzPct val="100000"/>
              <a:buFont typeface="Arial"/>
              <a:buNone/>
              <a:defRPr b="1" sz="3600">
                <a:solidFill>
                  <a:schemeClr val="dk1"/>
                </a:solidFill>
                <a:latin typeface="Arial"/>
                <a:ea typeface="Arial"/>
                <a:cs typeface="Arial"/>
                <a:sym typeface="Arial"/>
              </a:defRPr>
            </a:lvl8pPr>
            <a:lvl9pPr lvl="8" rtl="0" algn="l">
              <a:spcBef>
                <a:spcPts val="0"/>
              </a:spcBef>
              <a:buSzPct val="100000"/>
              <a:buFont typeface="Arial"/>
              <a:buNone/>
              <a:defRPr b="1" sz="3600">
                <a:solidFill>
                  <a:schemeClr val="dk1"/>
                </a:solidFill>
                <a:latin typeface="Arial"/>
                <a:ea typeface="Arial"/>
                <a:cs typeface="Arial"/>
                <a:sym typeface="Arial"/>
              </a:defRPr>
            </a:lvl9pPr>
          </a:lstStyle>
          <a:p/>
        </p:txBody>
      </p:sp>
      <p:sp>
        <p:nvSpPr>
          <p:cNvPr id="16" name="Shape 16"/>
          <p:cNvSpPr txBox="1"/>
          <p:nvPr>
            <p:ph idx="1" type="body"/>
          </p:nvPr>
        </p:nvSpPr>
        <p:spPr>
          <a:xfrm>
            <a:off x="457200" y="1200150"/>
            <a:ext cx="3994500" cy="3725699"/>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p:txBody>
      </p:sp>
      <p:sp>
        <p:nvSpPr>
          <p:cNvPr id="17" name="Shape 17"/>
          <p:cNvSpPr txBox="1"/>
          <p:nvPr>
            <p:ph idx="2" type="body"/>
          </p:nvPr>
        </p:nvSpPr>
        <p:spPr>
          <a:xfrm>
            <a:off x="4692273" y="1200150"/>
            <a:ext cx="3994500" cy="3725699"/>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18" name="Shape 18"/>
        <p:cNvGrpSpPr/>
        <p:nvPr/>
      </p:nvGrpSpPr>
      <p:grpSpPr>
        <a:xfrm>
          <a:off x="0" y="0"/>
          <a:ext cx="0" cy="0"/>
          <a:chOff x="0" y="0"/>
          <a:chExt cx="0" cy="0"/>
        </a:xfrm>
      </p:grpSpPr>
      <p:sp>
        <p:nvSpPr>
          <p:cNvPr id="19" name="Shape 19"/>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SzPct val="100000"/>
              <a:buFont typeface="Arial"/>
              <a:buNone/>
              <a:defRPr b="1" sz="3600">
                <a:solidFill>
                  <a:schemeClr val="dk1"/>
                </a:solidFill>
                <a:latin typeface="Arial"/>
                <a:ea typeface="Arial"/>
                <a:cs typeface="Arial"/>
                <a:sym typeface="Arial"/>
              </a:defRPr>
            </a:lvl1pPr>
            <a:lvl2pPr lvl="1" rtl="0" algn="l">
              <a:spcBef>
                <a:spcPts val="0"/>
              </a:spcBef>
              <a:buSzPct val="100000"/>
              <a:buFont typeface="Arial"/>
              <a:buNone/>
              <a:defRPr b="1" sz="3600">
                <a:solidFill>
                  <a:schemeClr val="dk1"/>
                </a:solidFill>
                <a:latin typeface="Arial"/>
                <a:ea typeface="Arial"/>
                <a:cs typeface="Arial"/>
                <a:sym typeface="Arial"/>
              </a:defRPr>
            </a:lvl2pPr>
            <a:lvl3pPr lvl="2" rtl="0" algn="l">
              <a:spcBef>
                <a:spcPts val="0"/>
              </a:spcBef>
              <a:buSzPct val="100000"/>
              <a:buFont typeface="Arial"/>
              <a:buNone/>
              <a:defRPr b="1" sz="3600">
                <a:solidFill>
                  <a:schemeClr val="dk1"/>
                </a:solidFill>
                <a:latin typeface="Arial"/>
                <a:ea typeface="Arial"/>
                <a:cs typeface="Arial"/>
                <a:sym typeface="Arial"/>
              </a:defRPr>
            </a:lvl3pPr>
            <a:lvl4pPr lvl="3" rtl="0" algn="l">
              <a:spcBef>
                <a:spcPts val="0"/>
              </a:spcBef>
              <a:buSzPct val="100000"/>
              <a:buFont typeface="Arial"/>
              <a:buNone/>
              <a:defRPr b="1" sz="3600">
                <a:solidFill>
                  <a:schemeClr val="dk1"/>
                </a:solidFill>
                <a:latin typeface="Arial"/>
                <a:ea typeface="Arial"/>
                <a:cs typeface="Arial"/>
                <a:sym typeface="Arial"/>
              </a:defRPr>
            </a:lvl4pPr>
            <a:lvl5pPr lvl="4" rtl="0" algn="l">
              <a:spcBef>
                <a:spcPts val="0"/>
              </a:spcBef>
              <a:buSzPct val="100000"/>
              <a:buFont typeface="Arial"/>
              <a:buNone/>
              <a:defRPr b="1" sz="3600">
                <a:solidFill>
                  <a:schemeClr val="dk1"/>
                </a:solidFill>
                <a:latin typeface="Arial"/>
                <a:ea typeface="Arial"/>
                <a:cs typeface="Arial"/>
                <a:sym typeface="Arial"/>
              </a:defRPr>
            </a:lvl5pPr>
            <a:lvl6pPr lvl="5" rtl="0" algn="l">
              <a:spcBef>
                <a:spcPts val="0"/>
              </a:spcBef>
              <a:buSzPct val="100000"/>
              <a:buFont typeface="Arial"/>
              <a:buNone/>
              <a:defRPr b="1" sz="3600">
                <a:solidFill>
                  <a:schemeClr val="dk1"/>
                </a:solidFill>
                <a:latin typeface="Arial"/>
                <a:ea typeface="Arial"/>
                <a:cs typeface="Arial"/>
                <a:sym typeface="Arial"/>
              </a:defRPr>
            </a:lvl6pPr>
            <a:lvl7pPr lvl="6" rtl="0" algn="l">
              <a:spcBef>
                <a:spcPts val="0"/>
              </a:spcBef>
              <a:buSzPct val="100000"/>
              <a:buFont typeface="Arial"/>
              <a:buNone/>
              <a:defRPr b="1" sz="3600">
                <a:solidFill>
                  <a:schemeClr val="dk1"/>
                </a:solidFill>
                <a:latin typeface="Arial"/>
                <a:ea typeface="Arial"/>
                <a:cs typeface="Arial"/>
                <a:sym typeface="Arial"/>
              </a:defRPr>
            </a:lvl7pPr>
            <a:lvl8pPr lvl="7" rtl="0" algn="l">
              <a:spcBef>
                <a:spcPts val="0"/>
              </a:spcBef>
              <a:buSzPct val="100000"/>
              <a:buFont typeface="Arial"/>
              <a:buNone/>
              <a:defRPr b="1" sz="3600">
                <a:solidFill>
                  <a:schemeClr val="dk1"/>
                </a:solidFill>
                <a:latin typeface="Arial"/>
                <a:ea typeface="Arial"/>
                <a:cs typeface="Arial"/>
                <a:sym typeface="Arial"/>
              </a:defRPr>
            </a:lvl8pPr>
            <a:lvl9pPr lvl="8" rtl="0" algn="l">
              <a:spcBef>
                <a:spcPts val="0"/>
              </a:spcBef>
              <a:buSzPct val="1000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20" name="Shape 20"/>
        <p:cNvGrpSpPr/>
        <p:nvPr/>
      </p:nvGrpSpPr>
      <p:grpSpPr>
        <a:xfrm>
          <a:off x="0" y="0"/>
          <a:ext cx="0" cy="0"/>
          <a:chOff x="0" y="0"/>
          <a:chExt cx="0" cy="0"/>
        </a:xfrm>
      </p:grpSpPr>
      <p:sp>
        <p:nvSpPr>
          <p:cNvPr id="21" name="Shape 21"/>
          <p:cNvSpPr txBox="1"/>
          <p:nvPr>
            <p:ph idx="1" type="body"/>
          </p:nvPr>
        </p:nvSpPr>
        <p:spPr>
          <a:xfrm>
            <a:off x="457200" y="4406309"/>
            <a:ext cx="8229600" cy="519599"/>
          </a:xfrm>
          <a:prstGeom prst="rect">
            <a:avLst/>
          </a:prstGeom>
          <a:noFill/>
          <a:ln>
            <a:noFill/>
          </a:ln>
        </p:spPr>
        <p:txBody>
          <a:bodyPr anchorCtr="0" anchor="t" bIns="91425" lIns="91425" rIns="91425" tIns="91425"/>
          <a:lstStyle>
            <a:lvl1pPr lvl="0" rtl="0" algn="ctr">
              <a:lnSpc>
                <a:spcPct val="100000"/>
              </a:lnSpc>
              <a:spcBef>
                <a:spcPts val="360"/>
              </a:spcBef>
              <a:spcAft>
                <a:spcPts val="0"/>
              </a:spcAft>
              <a:buClr>
                <a:schemeClr val="dk1"/>
              </a:buClr>
              <a:buSzPct val="100000"/>
              <a:buFont typeface="Arial"/>
              <a:buChar char="●"/>
              <a:defRPr sz="1800">
                <a:solidFill>
                  <a:schemeClr val="dk1"/>
                </a:solidFill>
              </a:defRPr>
            </a:lvl1pPr>
            <a:lvl2pPr lvl="1" rtl="0" algn="ctr">
              <a:lnSpc>
                <a:spcPct val="100000"/>
              </a:lnSpc>
              <a:spcBef>
                <a:spcPts val="360"/>
              </a:spcBef>
              <a:spcAft>
                <a:spcPts val="0"/>
              </a:spcAft>
              <a:buClr>
                <a:schemeClr val="dk1"/>
              </a:buClr>
              <a:buSzPct val="100000"/>
              <a:buFont typeface="Courier New"/>
              <a:buChar char="o"/>
              <a:defRPr sz="1800">
                <a:solidFill>
                  <a:schemeClr val="dk1"/>
                </a:solidFill>
              </a:defRPr>
            </a:lvl2pPr>
            <a:lvl3pPr lvl="2" rtl="0" algn="ctr">
              <a:lnSpc>
                <a:spcPct val="100000"/>
              </a:lnSpc>
              <a:spcBef>
                <a:spcPts val="360"/>
              </a:spcBef>
              <a:spcAft>
                <a:spcPts val="0"/>
              </a:spcAft>
              <a:buClr>
                <a:schemeClr val="dk1"/>
              </a:buClr>
              <a:buSzPct val="100000"/>
              <a:buFont typeface="Wingdings"/>
              <a:buChar char="§"/>
              <a:defRPr sz="1800">
                <a:solidFill>
                  <a:schemeClr val="dk1"/>
                </a:solidFill>
              </a:defRPr>
            </a:lvl3pPr>
            <a:lvl4pPr lvl="3" rtl="0" algn="ctr">
              <a:lnSpc>
                <a:spcPct val="100000"/>
              </a:lnSpc>
              <a:spcBef>
                <a:spcPts val="360"/>
              </a:spcBef>
              <a:spcAft>
                <a:spcPts val="0"/>
              </a:spcAft>
              <a:buClr>
                <a:schemeClr val="dk1"/>
              </a:buClr>
              <a:buSzPct val="100000"/>
              <a:buFont typeface="Arial"/>
              <a:buChar char="●"/>
              <a:defRPr sz="1800">
                <a:solidFill>
                  <a:schemeClr val="dk1"/>
                </a:solidFill>
              </a:defRPr>
            </a:lvl4pPr>
            <a:lvl5pPr lvl="4" rtl="0" algn="ctr">
              <a:lnSpc>
                <a:spcPct val="100000"/>
              </a:lnSpc>
              <a:spcBef>
                <a:spcPts val="360"/>
              </a:spcBef>
              <a:spcAft>
                <a:spcPts val="0"/>
              </a:spcAft>
              <a:buClr>
                <a:schemeClr val="dk1"/>
              </a:buClr>
              <a:buSzPct val="100000"/>
              <a:buFont typeface="Courier New"/>
              <a:buChar char="o"/>
              <a:defRPr sz="1800">
                <a:solidFill>
                  <a:schemeClr val="dk1"/>
                </a:solidFill>
              </a:defRPr>
            </a:lvl5pPr>
            <a:lvl6pPr lvl="5" rtl="0" algn="ctr">
              <a:lnSpc>
                <a:spcPct val="100000"/>
              </a:lnSpc>
              <a:spcBef>
                <a:spcPts val="360"/>
              </a:spcBef>
              <a:spcAft>
                <a:spcPts val="0"/>
              </a:spcAft>
              <a:buClr>
                <a:schemeClr val="dk1"/>
              </a:buClr>
              <a:buSzPct val="100000"/>
              <a:buFont typeface="Wingdings"/>
              <a:buChar char="§"/>
              <a:defRPr sz="1800">
                <a:solidFill>
                  <a:schemeClr val="dk1"/>
                </a:solidFill>
              </a:defRPr>
            </a:lvl6pPr>
            <a:lvl7pPr lvl="6" rtl="0" algn="ctr">
              <a:lnSpc>
                <a:spcPct val="100000"/>
              </a:lnSpc>
              <a:spcBef>
                <a:spcPts val="360"/>
              </a:spcBef>
              <a:spcAft>
                <a:spcPts val="0"/>
              </a:spcAft>
              <a:buClr>
                <a:schemeClr val="dk1"/>
              </a:buClr>
              <a:buSzPct val="100000"/>
              <a:buFont typeface="Arial"/>
              <a:buChar char="●"/>
              <a:defRPr sz="1800">
                <a:solidFill>
                  <a:schemeClr val="dk1"/>
                </a:solidFill>
              </a:defRPr>
            </a:lvl7pPr>
            <a:lvl8pPr lvl="7" rtl="0" algn="ctr">
              <a:lnSpc>
                <a:spcPct val="100000"/>
              </a:lnSpc>
              <a:spcBef>
                <a:spcPts val="360"/>
              </a:spcBef>
              <a:spcAft>
                <a:spcPts val="0"/>
              </a:spcAft>
              <a:buClr>
                <a:schemeClr val="dk1"/>
              </a:buClr>
              <a:buSzPct val="100000"/>
              <a:buFont typeface="Courier New"/>
              <a:buChar char="o"/>
              <a:defRPr sz="1800">
                <a:solidFill>
                  <a:schemeClr val="dk1"/>
                </a:solidFill>
              </a:defRPr>
            </a:lvl8pPr>
            <a:lvl9pPr lvl="8" rtl="0" algn="ctr">
              <a:lnSpc>
                <a:spcPct val="100000"/>
              </a:lnSpc>
              <a:spcBef>
                <a:spcPts val="360"/>
              </a:spcBef>
              <a:spcAft>
                <a:spcPts val="0"/>
              </a:spcAft>
              <a:buClr>
                <a:schemeClr val="dk1"/>
              </a:buClr>
              <a:buSzPct val="100000"/>
              <a:buFont typeface="Wingdings"/>
              <a:buChar char="§"/>
              <a:defRPr sz="1800">
                <a:solidFill>
                  <a:schemeClr val="dk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22" name="Shape 2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26" name="Shape 26"/>
        <p:cNvGrpSpPr/>
        <p:nvPr/>
      </p:nvGrpSpPr>
      <p:grpSpPr>
        <a:xfrm>
          <a:off x="0" y="0"/>
          <a:ext cx="0" cy="0"/>
          <a:chOff x="0" y="0"/>
          <a:chExt cx="0" cy="0"/>
        </a:xfrm>
      </p:grpSpPr>
      <p:sp>
        <p:nvSpPr>
          <p:cNvPr id="27" name="Shape 27"/>
          <p:cNvSpPr txBox="1"/>
          <p:nvPr>
            <p:ph idx="1" type="subTitle"/>
          </p:nvPr>
        </p:nvSpPr>
        <p:spPr>
          <a:xfrm>
            <a:off x="685800" y="2840053"/>
            <a:ext cx="7772400" cy="784799"/>
          </a:xfrm>
          <a:prstGeom prst="rect">
            <a:avLst/>
          </a:prstGeom>
          <a:noFill/>
          <a:ln>
            <a:noFill/>
          </a:ln>
        </p:spPr>
        <p:txBody>
          <a:bodyPr anchorCtr="0" anchor="t" bIns="91425" lIns="91425" rIns="91425" tIns="91425"/>
          <a:lstStyle>
            <a:lvl1pPr lvl="0"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1pPr>
            <a:lvl2pPr lvl="1"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2pPr>
            <a:lvl3pPr lvl="2"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3pPr>
            <a:lvl4pPr lvl="3"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4pPr>
            <a:lvl5pPr lvl="4"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5pPr>
            <a:lvl6pPr lvl="5"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6pPr>
            <a:lvl7pPr lvl="6"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7pPr>
            <a:lvl8pPr lvl="7"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8pPr>
            <a:lvl9pPr lvl="8"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9pPr>
          </a:lstStyle>
          <a:p/>
        </p:txBody>
      </p:sp>
      <p:sp>
        <p:nvSpPr>
          <p:cNvPr id="28" name="Shape 28"/>
          <p:cNvSpPr txBox="1"/>
          <p:nvPr>
            <p:ph type="ctrTitle"/>
          </p:nvPr>
        </p:nvSpPr>
        <p:spPr>
          <a:xfrm>
            <a:off x="685800" y="1583342"/>
            <a:ext cx="7772400" cy="1159799"/>
          </a:xfrm>
          <a:prstGeom prst="rect">
            <a:avLst/>
          </a:prstGeom>
          <a:noFill/>
          <a:ln>
            <a:noFill/>
          </a:ln>
        </p:spPr>
        <p:txBody>
          <a:bodyPr anchorCtr="0" anchor="b" bIns="91425" lIns="91425" rIns="91425" tIns="91425"/>
          <a:lstStyle>
            <a:lvl1pPr lvl="0"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1pPr>
            <a:lvl2pPr lvl="1"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2pPr>
            <a:lvl3pPr lvl="2"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3pPr>
            <a:lvl4pPr lvl="3"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4pPr>
            <a:lvl5pPr lvl="4"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5pPr>
            <a:lvl6pPr lvl="5"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6pPr>
            <a:lvl7pPr lvl="6"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7pPr>
            <a:lvl8pPr lvl="7"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8pPr>
            <a:lvl9pPr lvl="8"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29" name="Shape 29"/>
        <p:cNvGrpSpPr/>
        <p:nvPr/>
      </p:nvGrpSpPr>
      <p:grpSpPr>
        <a:xfrm>
          <a:off x="0" y="0"/>
          <a:ext cx="0" cy="0"/>
          <a:chOff x="0" y="0"/>
          <a:chExt cx="0" cy="0"/>
        </a:xfrm>
      </p:grpSpPr>
      <p:sp>
        <p:nvSpPr>
          <p:cNvPr id="30" name="Shape 30"/>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SzPct val="100000"/>
              <a:buFont typeface="Arial"/>
              <a:buNone/>
              <a:defRPr b="1" sz="3600">
                <a:solidFill>
                  <a:schemeClr val="lt1"/>
                </a:solidFill>
                <a:latin typeface="Arial"/>
                <a:ea typeface="Arial"/>
                <a:cs typeface="Arial"/>
                <a:sym typeface="Arial"/>
              </a:defRPr>
            </a:lvl1pPr>
            <a:lvl2pPr lvl="1" rtl="0" algn="l">
              <a:spcBef>
                <a:spcPts val="0"/>
              </a:spcBef>
              <a:buSzPct val="100000"/>
              <a:buFont typeface="Arial"/>
              <a:buNone/>
              <a:defRPr b="1" sz="3600">
                <a:solidFill>
                  <a:schemeClr val="lt1"/>
                </a:solidFill>
                <a:latin typeface="Arial"/>
                <a:ea typeface="Arial"/>
                <a:cs typeface="Arial"/>
                <a:sym typeface="Arial"/>
              </a:defRPr>
            </a:lvl2pPr>
            <a:lvl3pPr lvl="2" rtl="0" algn="l">
              <a:spcBef>
                <a:spcPts val="0"/>
              </a:spcBef>
              <a:buSzPct val="100000"/>
              <a:buFont typeface="Arial"/>
              <a:buNone/>
              <a:defRPr b="1" sz="3600">
                <a:solidFill>
                  <a:schemeClr val="lt1"/>
                </a:solidFill>
                <a:latin typeface="Arial"/>
                <a:ea typeface="Arial"/>
                <a:cs typeface="Arial"/>
                <a:sym typeface="Arial"/>
              </a:defRPr>
            </a:lvl3pPr>
            <a:lvl4pPr lvl="3" rtl="0" algn="l">
              <a:spcBef>
                <a:spcPts val="0"/>
              </a:spcBef>
              <a:buSzPct val="100000"/>
              <a:buFont typeface="Arial"/>
              <a:buNone/>
              <a:defRPr b="1" sz="3600">
                <a:solidFill>
                  <a:schemeClr val="lt1"/>
                </a:solidFill>
                <a:latin typeface="Arial"/>
                <a:ea typeface="Arial"/>
                <a:cs typeface="Arial"/>
                <a:sym typeface="Arial"/>
              </a:defRPr>
            </a:lvl4pPr>
            <a:lvl5pPr lvl="4" rtl="0" algn="l">
              <a:spcBef>
                <a:spcPts val="0"/>
              </a:spcBef>
              <a:buSzPct val="100000"/>
              <a:buFont typeface="Arial"/>
              <a:buNone/>
              <a:defRPr b="1" sz="3600">
                <a:solidFill>
                  <a:schemeClr val="lt1"/>
                </a:solidFill>
                <a:latin typeface="Arial"/>
                <a:ea typeface="Arial"/>
                <a:cs typeface="Arial"/>
                <a:sym typeface="Arial"/>
              </a:defRPr>
            </a:lvl5pPr>
            <a:lvl6pPr lvl="5" rtl="0" algn="l">
              <a:spcBef>
                <a:spcPts val="0"/>
              </a:spcBef>
              <a:buSzPct val="100000"/>
              <a:buFont typeface="Arial"/>
              <a:buNone/>
              <a:defRPr b="1" sz="3600">
                <a:solidFill>
                  <a:schemeClr val="lt1"/>
                </a:solidFill>
                <a:latin typeface="Arial"/>
                <a:ea typeface="Arial"/>
                <a:cs typeface="Arial"/>
                <a:sym typeface="Arial"/>
              </a:defRPr>
            </a:lvl6pPr>
            <a:lvl7pPr lvl="6" rtl="0" algn="l">
              <a:spcBef>
                <a:spcPts val="0"/>
              </a:spcBef>
              <a:buSzPct val="100000"/>
              <a:buFont typeface="Arial"/>
              <a:buNone/>
              <a:defRPr b="1" sz="3600">
                <a:solidFill>
                  <a:schemeClr val="lt1"/>
                </a:solidFill>
                <a:latin typeface="Arial"/>
                <a:ea typeface="Arial"/>
                <a:cs typeface="Arial"/>
                <a:sym typeface="Arial"/>
              </a:defRPr>
            </a:lvl7pPr>
            <a:lvl8pPr lvl="7" rtl="0" algn="l">
              <a:spcBef>
                <a:spcPts val="0"/>
              </a:spcBef>
              <a:buSzPct val="100000"/>
              <a:buFont typeface="Arial"/>
              <a:buNone/>
              <a:defRPr b="1" sz="3600">
                <a:solidFill>
                  <a:schemeClr val="lt1"/>
                </a:solidFill>
                <a:latin typeface="Arial"/>
                <a:ea typeface="Arial"/>
                <a:cs typeface="Arial"/>
                <a:sym typeface="Arial"/>
              </a:defRPr>
            </a:lvl8pPr>
            <a:lvl9pPr lvl="8" rtl="0" algn="l">
              <a:spcBef>
                <a:spcPts val="0"/>
              </a:spcBef>
              <a:buSzPct val="100000"/>
              <a:buFont typeface="Arial"/>
              <a:buNone/>
              <a:defRPr b="1" sz="3600">
                <a:solidFill>
                  <a:schemeClr val="lt1"/>
                </a:solidFill>
                <a:latin typeface="Arial"/>
                <a:ea typeface="Arial"/>
                <a:cs typeface="Arial"/>
                <a:sym typeface="Arial"/>
              </a:defRPr>
            </a:lvl9pPr>
          </a:lstStyle>
          <a:p/>
        </p:txBody>
      </p:sp>
      <p:sp>
        <p:nvSpPr>
          <p:cNvPr id="31" name="Shape 31"/>
          <p:cNvSpPr txBox="1"/>
          <p:nvPr>
            <p:ph idx="1" type="body"/>
          </p:nvPr>
        </p:nvSpPr>
        <p:spPr>
          <a:xfrm>
            <a:off x="457200" y="1200150"/>
            <a:ext cx="8229600" cy="3725699"/>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32" name="Shape 32"/>
        <p:cNvGrpSpPr/>
        <p:nvPr/>
      </p:nvGrpSpPr>
      <p:grpSpPr>
        <a:xfrm>
          <a:off x="0" y="0"/>
          <a:ext cx="0" cy="0"/>
          <a:chOff x="0" y="0"/>
          <a:chExt cx="0" cy="0"/>
        </a:xfrm>
      </p:grpSpPr>
      <p:sp>
        <p:nvSpPr>
          <p:cNvPr id="33" name="Shape 33"/>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SzPct val="100000"/>
              <a:buFont typeface="Arial"/>
              <a:buNone/>
              <a:defRPr b="1" sz="3600">
                <a:solidFill>
                  <a:schemeClr val="lt1"/>
                </a:solidFill>
                <a:latin typeface="Arial"/>
                <a:ea typeface="Arial"/>
                <a:cs typeface="Arial"/>
                <a:sym typeface="Arial"/>
              </a:defRPr>
            </a:lvl1pPr>
            <a:lvl2pPr lvl="1" rtl="0" algn="l">
              <a:spcBef>
                <a:spcPts val="0"/>
              </a:spcBef>
              <a:buSzPct val="100000"/>
              <a:buFont typeface="Arial"/>
              <a:buNone/>
              <a:defRPr b="1" sz="3600">
                <a:solidFill>
                  <a:schemeClr val="lt1"/>
                </a:solidFill>
                <a:latin typeface="Arial"/>
                <a:ea typeface="Arial"/>
                <a:cs typeface="Arial"/>
                <a:sym typeface="Arial"/>
              </a:defRPr>
            </a:lvl2pPr>
            <a:lvl3pPr lvl="2" rtl="0" algn="l">
              <a:spcBef>
                <a:spcPts val="0"/>
              </a:spcBef>
              <a:buSzPct val="100000"/>
              <a:buFont typeface="Arial"/>
              <a:buNone/>
              <a:defRPr b="1" sz="3600">
                <a:solidFill>
                  <a:schemeClr val="lt1"/>
                </a:solidFill>
                <a:latin typeface="Arial"/>
                <a:ea typeface="Arial"/>
                <a:cs typeface="Arial"/>
                <a:sym typeface="Arial"/>
              </a:defRPr>
            </a:lvl3pPr>
            <a:lvl4pPr lvl="3" rtl="0" algn="l">
              <a:spcBef>
                <a:spcPts val="0"/>
              </a:spcBef>
              <a:buSzPct val="100000"/>
              <a:buFont typeface="Arial"/>
              <a:buNone/>
              <a:defRPr b="1" sz="3600">
                <a:solidFill>
                  <a:schemeClr val="lt1"/>
                </a:solidFill>
                <a:latin typeface="Arial"/>
                <a:ea typeface="Arial"/>
                <a:cs typeface="Arial"/>
                <a:sym typeface="Arial"/>
              </a:defRPr>
            </a:lvl4pPr>
            <a:lvl5pPr lvl="4" rtl="0" algn="l">
              <a:spcBef>
                <a:spcPts val="0"/>
              </a:spcBef>
              <a:buSzPct val="100000"/>
              <a:buFont typeface="Arial"/>
              <a:buNone/>
              <a:defRPr b="1" sz="3600">
                <a:solidFill>
                  <a:schemeClr val="lt1"/>
                </a:solidFill>
                <a:latin typeface="Arial"/>
                <a:ea typeface="Arial"/>
                <a:cs typeface="Arial"/>
                <a:sym typeface="Arial"/>
              </a:defRPr>
            </a:lvl5pPr>
            <a:lvl6pPr lvl="5" rtl="0" algn="l">
              <a:spcBef>
                <a:spcPts val="0"/>
              </a:spcBef>
              <a:buSzPct val="100000"/>
              <a:buFont typeface="Arial"/>
              <a:buNone/>
              <a:defRPr b="1" sz="3600">
                <a:solidFill>
                  <a:schemeClr val="lt1"/>
                </a:solidFill>
                <a:latin typeface="Arial"/>
                <a:ea typeface="Arial"/>
                <a:cs typeface="Arial"/>
                <a:sym typeface="Arial"/>
              </a:defRPr>
            </a:lvl6pPr>
            <a:lvl7pPr lvl="6" rtl="0" algn="l">
              <a:spcBef>
                <a:spcPts val="0"/>
              </a:spcBef>
              <a:buSzPct val="100000"/>
              <a:buFont typeface="Arial"/>
              <a:buNone/>
              <a:defRPr b="1" sz="3600">
                <a:solidFill>
                  <a:schemeClr val="lt1"/>
                </a:solidFill>
                <a:latin typeface="Arial"/>
                <a:ea typeface="Arial"/>
                <a:cs typeface="Arial"/>
                <a:sym typeface="Arial"/>
              </a:defRPr>
            </a:lvl7pPr>
            <a:lvl8pPr lvl="7" rtl="0" algn="l">
              <a:spcBef>
                <a:spcPts val="0"/>
              </a:spcBef>
              <a:buSzPct val="100000"/>
              <a:buFont typeface="Arial"/>
              <a:buNone/>
              <a:defRPr b="1" sz="3600">
                <a:solidFill>
                  <a:schemeClr val="lt1"/>
                </a:solidFill>
                <a:latin typeface="Arial"/>
                <a:ea typeface="Arial"/>
                <a:cs typeface="Arial"/>
                <a:sym typeface="Arial"/>
              </a:defRPr>
            </a:lvl8pPr>
            <a:lvl9pPr lvl="8" rtl="0" algn="l">
              <a:spcBef>
                <a:spcPts val="0"/>
              </a:spcBef>
              <a:buSzPct val="100000"/>
              <a:buFont typeface="Arial"/>
              <a:buNone/>
              <a:defRPr b="1" sz="3600">
                <a:solidFill>
                  <a:schemeClr val="lt1"/>
                </a:solidFill>
                <a:latin typeface="Arial"/>
                <a:ea typeface="Arial"/>
                <a:cs typeface="Arial"/>
                <a:sym typeface="Arial"/>
              </a:defRPr>
            </a:lvl9pPr>
          </a:lstStyle>
          <a:p/>
        </p:txBody>
      </p:sp>
      <p:sp>
        <p:nvSpPr>
          <p:cNvPr id="34" name="Shape 34"/>
          <p:cNvSpPr txBox="1"/>
          <p:nvPr>
            <p:ph idx="1" type="body"/>
          </p:nvPr>
        </p:nvSpPr>
        <p:spPr>
          <a:xfrm>
            <a:off x="457200" y="1200150"/>
            <a:ext cx="3994500" cy="3725699"/>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p:txBody>
      </p:sp>
      <p:sp>
        <p:nvSpPr>
          <p:cNvPr id="35" name="Shape 35"/>
          <p:cNvSpPr txBox="1"/>
          <p:nvPr>
            <p:ph idx="2" type="body"/>
          </p:nvPr>
        </p:nvSpPr>
        <p:spPr>
          <a:xfrm>
            <a:off x="4692273" y="1200150"/>
            <a:ext cx="3994500" cy="3725699"/>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1pPr>
            <a:lvl2pPr lvl="1"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2pPr>
            <a:lvl3pPr lvl="2"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3pPr>
            <a:lvl4pPr lvl="3"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4pPr>
            <a:lvl5pPr lvl="4"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5pPr>
            <a:lvl6pPr lvl="5"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6pPr>
            <a:lvl7pPr lvl="6"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7pPr>
            <a:lvl8pPr lvl="7"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8pPr>
            <a:lvl9pPr lvl="8"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9pPr>
          </a:lstStyle>
          <a:p/>
        </p:txBody>
      </p:sp>
      <p:sp>
        <p:nvSpPr>
          <p:cNvPr id="7" name="Shape 7"/>
          <p:cNvSpPr txBox="1"/>
          <p:nvPr>
            <p:ph idx="1" type="body"/>
          </p:nvPr>
        </p:nvSpPr>
        <p:spPr>
          <a:xfrm>
            <a:off x="457200" y="1200150"/>
            <a:ext cx="8229600" cy="3725699"/>
          </a:xfrm>
          <a:prstGeom prst="rect">
            <a:avLst/>
          </a:prstGeom>
          <a:noFill/>
          <a:ln>
            <a:noFill/>
          </a:ln>
        </p:spPr>
        <p:txBody>
          <a:bodyPr anchorCtr="0" anchor="t" bIns="91425" lIns="91425" rIns="91425" tIns="91425"/>
          <a:lstStyle>
            <a:lvl1pPr lvl="0" rtl="0" algn="l">
              <a:spcBef>
                <a:spcPts val="600"/>
              </a:spcBef>
              <a:buClr>
                <a:schemeClr val="dk1"/>
              </a:buClr>
              <a:buSzPct val="100000"/>
              <a:buFont typeface="Arial"/>
              <a:buChar char="●"/>
              <a:defRPr b="0" i="0" sz="3000" u="none" cap="none" strike="noStrike">
                <a:solidFill>
                  <a:schemeClr val="dk1"/>
                </a:solidFill>
                <a:latin typeface="Arial"/>
                <a:ea typeface="Arial"/>
                <a:cs typeface="Arial"/>
                <a:sym typeface="Arial"/>
              </a:defRPr>
            </a:lvl1pPr>
            <a:lvl2pPr lvl="1" rtl="0" algn="l">
              <a:spcBef>
                <a:spcPts val="480"/>
              </a:spcBef>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lvl="2" rtl="0" algn="l">
              <a:spcBef>
                <a:spcPts val="480"/>
              </a:spcBef>
              <a:buClr>
                <a:schemeClr val="dk1"/>
              </a:buClr>
              <a:buSzPct val="100000"/>
              <a:buFont typeface="Wingdings"/>
              <a:buChar char="§"/>
              <a:defRPr b="0" i="0" sz="2400" u="none" cap="none" strike="noStrike">
                <a:solidFill>
                  <a:schemeClr val="dk1"/>
                </a:solidFill>
                <a:latin typeface="Arial"/>
                <a:ea typeface="Arial"/>
                <a:cs typeface="Arial"/>
                <a:sym typeface="Arial"/>
              </a:defRPr>
            </a:lvl3pPr>
            <a:lvl4pPr lvl="3" rtl="0" algn="l">
              <a:spcBef>
                <a:spcPts val="360"/>
              </a:spcBef>
              <a:buClr>
                <a:schemeClr val="dk1"/>
              </a:buClr>
              <a:buSzPct val="100000"/>
              <a:buFont typeface="Arial"/>
              <a:buChar char="●"/>
              <a:defRPr b="0" i="0" sz="1800" u="none" cap="none" strike="noStrike">
                <a:solidFill>
                  <a:schemeClr val="dk1"/>
                </a:solidFill>
                <a:latin typeface="Arial"/>
                <a:ea typeface="Arial"/>
                <a:cs typeface="Arial"/>
                <a:sym typeface="Arial"/>
              </a:defRPr>
            </a:lvl4pPr>
            <a:lvl5pPr lvl="4" rtl="0" algn="l">
              <a:spcBef>
                <a:spcPts val="360"/>
              </a:spcBef>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lvl="5" rtl="0" algn="l">
              <a:spcBef>
                <a:spcPts val="360"/>
              </a:spcBef>
              <a:buClr>
                <a:schemeClr val="dk1"/>
              </a:buClr>
              <a:buSzPct val="100000"/>
              <a:buFont typeface="Wingdings"/>
              <a:buChar char="§"/>
              <a:defRPr b="0" i="0" sz="1800" u="none" cap="none" strike="noStrike">
                <a:solidFill>
                  <a:schemeClr val="dk1"/>
                </a:solidFill>
                <a:latin typeface="Arial"/>
                <a:ea typeface="Arial"/>
                <a:cs typeface="Arial"/>
                <a:sym typeface="Arial"/>
              </a:defRPr>
            </a:lvl6pPr>
            <a:lvl7pPr lvl="6" rtl="0" algn="l">
              <a:spcBef>
                <a:spcPts val="360"/>
              </a:spcBef>
              <a:buClr>
                <a:schemeClr val="dk1"/>
              </a:buClr>
              <a:buSzPct val="100000"/>
              <a:buFont typeface="Arial"/>
              <a:buChar char="●"/>
              <a:defRPr b="0" i="0" sz="1800" u="none" cap="none" strike="noStrike">
                <a:solidFill>
                  <a:schemeClr val="dk1"/>
                </a:solidFill>
                <a:latin typeface="Arial"/>
                <a:ea typeface="Arial"/>
                <a:cs typeface="Arial"/>
                <a:sym typeface="Arial"/>
              </a:defRPr>
            </a:lvl7pPr>
            <a:lvl8pPr lvl="7" rtl="0" algn="l">
              <a:spcBef>
                <a:spcPts val="360"/>
              </a:spcBef>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lvl="8" rtl="0" algn="l">
              <a:spcBef>
                <a:spcPts val="360"/>
              </a:spcBef>
              <a:buClr>
                <a:schemeClr val="dk1"/>
              </a:buClr>
              <a:buSzPct val="100000"/>
              <a:buFont typeface="Wingdings"/>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gradFill>
          <a:gsLst>
            <a:gs pos="0">
              <a:schemeClr val="dk2"/>
            </a:gs>
            <a:gs pos="100000">
              <a:schemeClr val="dk1"/>
            </a:gs>
          </a:gsLst>
          <a:path path="circle">
            <a:fillToRect b="50%" l="50%" r="50%" t="50%"/>
          </a:path>
          <a:tileRect/>
        </a:gradFill>
      </p:bgPr>
    </p:bg>
    <p:spTree>
      <p:nvGrpSpPr>
        <p:cNvPr id="23" name="Shape 23"/>
        <p:cNvGrpSpPr/>
        <p:nvPr/>
      </p:nvGrpSpPr>
      <p:grpSpPr>
        <a:xfrm>
          <a:off x="0" y="0"/>
          <a:ext cx="0" cy="0"/>
          <a:chOff x="0" y="0"/>
          <a:chExt cx="0" cy="0"/>
        </a:xfrm>
      </p:grpSpPr>
      <p:sp>
        <p:nvSpPr>
          <p:cNvPr id="24" name="Shape 24"/>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1pPr>
            <a:lvl2pPr lvl="1"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2pPr>
            <a:lvl3pPr lvl="2"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3pPr>
            <a:lvl4pPr lvl="3"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4pPr>
            <a:lvl5pPr lvl="4"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5pPr>
            <a:lvl6pPr lvl="5"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6pPr>
            <a:lvl7pPr lvl="6"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7pPr>
            <a:lvl8pPr lvl="7"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8pPr>
            <a:lvl9pPr lvl="8"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9pPr>
          </a:lstStyle>
          <a:p/>
        </p:txBody>
      </p:sp>
      <p:sp>
        <p:nvSpPr>
          <p:cNvPr id="25" name="Shape 25"/>
          <p:cNvSpPr txBox="1"/>
          <p:nvPr>
            <p:ph idx="1" type="body"/>
          </p:nvPr>
        </p:nvSpPr>
        <p:spPr>
          <a:xfrm>
            <a:off x="457200" y="1200150"/>
            <a:ext cx="8229600" cy="3725699"/>
          </a:xfrm>
          <a:prstGeom prst="rect">
            <a:avLst/>
          </a:prstGeom>
          <a:noFill/>
          <a:ln>
            <a:noFill/>
          </a:ln>
        </p:spPr>
        <p:txBody>
          <a:bodyPr anchorCtr="0" anchor="t" bIns="91425" lIns="91425" rIns="91425" tIns="91425"/>
          <a:lstStyle>
            <a:lvl1pPr lvl="0" rtl="0" algn="l">
              <a:spcBef>
                <a:spcPts val="600"/>
              </a:spcBef>
              <a:buClr>
                <a:schemeClr val="lt1"/>
              </a:buClr>
              <a:buSzPct val="100000"/>
              <a:buFont typeface="Arial"/>
              <a:buChar char="●"/>
              <a:defRPr b="0" i="0" sz="3000" u="none" cap="none" strike="noStrike">
                <a:solidFill>
                  <a:schemeClr val="lt1"/>
                </a:solidFill>
                <a:latin typeface="Arial"/>
                <a:ea typeface="Arial"/>
                <a:cs typeface="Arial"/>
                <a:sym typeface="Arial"/>
              </a:defRPr>
            </a:lvl1pPr>
            <a:lvl2pPr lvl="1" rtl="0" algn="l">
              <a:spcBef>
                <a:spcPts val="480"/>
              </a:spcBef>
              <a:buClr>
                <a:schemeClr val="lt1"/>
              </a:buClr>
              <a:buSzPct val="100000"/>
              <a:buFont typeface="Courier New"/>
              <a:buChar char="o"/>
              <a:defRPr b="0" i="0" sz="2400" u="none" cap="none" strike="noStrike">
                <a:solidFill>
                  <a:schemeClr val="lt1"/>
                </a:solidFill>
                <a:latin typeface="Arial"/>
                <a:ea typeface="Arial"/>
                <a:cs typeface="Arial"/>
                <a:sym typeface="Arial"/>
              </a:defRPr>
            </a:lvl2pPr>
            <a:lvl3pPr lvl="2" rtl="0" algn="l">
              <a:spcBef>
                <a:spcPts val="480"/>
              </a:spcBef>
              <a:buClr>
                <a:schemeClr val="lt1"/>
              </a:buClr>
              <a:buSzPct val="100000"/>
              <a:buFont typeface="Wingdings"/>
              <a:buChar char="§"/>
              <a:defRPr b="0" i="0" sz="2400" u="none" cap="none" strike="noStrike">
                <a:solidFill>
                  <a:schemeClr val="lt1"/>
                </a:solidFill>
                <a:latin typeface="Arial"/>
                <a:ea typeface="Arial"/>
                <a:cs typeface="Arial"/>
                <a:sym typeface="Arial"/>
              </a:defRPr>
            </a:lvl3pPr>
            <a:lvl4pPr lvl="3" rtl="0" algn="l">
              <a:spcBef>
                <a:spcPts val="360"/>
              </a:spcBef>
              <a:buClr>
                <a:schemeClr val="lt1"/>
              </a:buClr>
              <a:buSzPct val="100000"/>
              <a:buFont typeface="Arial"/>
              <a:buChar char="●"/>
              <a:defRPr b="0" i="0" sz="1800" u="none" cap="none" strike="noStrike">
                <a:solidFill>
                  <a:schemeClr val="lt1"/>
                </a:solidFill>
                <a:latin typeface="Arial"/>
                <a:ea typeface="Arial"/>
                <a:cs typeface="Arial"/>
                <a:sym typeface="Arial"/>
              </a:defRPr>
            </a:lvl4pPr>
            <a:lvl5pPr lvl="4" rtl="0" algn="l">
              <a:spcBef>
                <a:spcPts val="360"/>
              </a:spcBef>
              <a:buClr>
                <a:schemeClr val="lt1"/>
              </a:buClr>
              <a:buSzPct val="100000"/>
              <a:buFont typeface="Courier New"/>
              <a:buChar char="o"/>
              <a:defRPr b="0" i="0" sz="1800" u="none" cap="none" strike="noStrike">
                <a:solidFill>
                  <a:schemeClr val="lt1"/>
                </a:solidFill>
                <a:latin typeface="Arial"/>
                <a:ea typeface="Arial"/>
                <a:cs typeface="Arial"/>
                <a:sym typeface="Arial"/>
              </a:defRPr>
            </a:lvl5pPr>
            <a:lvl6pPr lvl="5" rtl="0" algn="l">
              <a:spcBef>
                <a:spcPts val="360"/>
              </a:spcBef>
              <a:buClr>
                <a:schemeClr val="lt1"/>
              </a:buClr>
              <a:buSzPct val="100000"/>
              <a:buFont typeface="Wingdings"/>
              <a:buChar char="§"/>
              <a:defRPr b="0" i="0" sz="1800" u="none" cap="none" strike="noStrike">
                <a:solidFill>
                  <a:schemeClr val="lt1"/>
                </a:solidFill>
                <a:latin typeface="Arial"/>
                <a:ea typeface="Arial"/>
                <a:cs typeface="Arial"/>
                <a:sym typeface="Arial"/>
              </a:defRPr>
            </a:lvl6pPr>
            <a:lvl7pPr lvl="6" rtl="0" algn="l">
              <a:spcBef>
                <a:spcPts val="360"/>
              </a:spcBef>
              <a:buClr>
                <a:schemeClr val="lt1"/>
              </a:buClr>
              <a:buSzPct val="100000"/>
              <a:buFont typeface="Arial"/>
              <a:buChar char="●"/>
              <a:defRPr b="0" i="0" sz="1800" u="none" cap="none" strike="noStrike">
                <a:solidFill>
                  <a:schemeClr val="lt1"/>
                </a:solidFill>
                <a:latin typeface="Arial"/>
                <a:ea typeface="Arial"/>
                <a:cs typeface="Arial"/>
                <a:sym typeface="Arial"/>
              </a:defRPr>
            </a:lvl7pPr>
            <a:lvl8pPr lvl="7" rtl="0" algn="l">
              <a:spcBef>
                <a:spcPts val="360"/>
              </a:spcBef>
              <a:buClr>
                <a:schemeClr val="lt1"/>
              </a:buClr>
              <a:buSzPct val="100000"/>
              <a:buFont typeface="Courier New"/>
              <a:buChar char="o"/>
              <a:defRPr b="0" i="0" sz="1800" u="none" cap="none" strike="noStrike">
                <a:solidFill>
                  <a:schemeClr val="lt1"/>
                </a:solidFill>
                <a:latin typeface="Arial"/>
                <a:ea typeface="Arial"/>
                <a:cs typeface="Arial"/>
                <a:sym typeface="Arial"/>
              </a:defRPr>
            </a:lvl8pPr>
            <a:lvl9pPr lvl="8" rtl="0" algn="l">
              <a:spcBef>
                <a:spcPts val="360"/>
              </a:spcBef>
              <a:buClr>
                <a:schemeClr val="lt1"/>
              </a:buClr>
              <a:buSzPct val="100000"/>
              <a:buFont typeface="Wingdings"/>
              <a:buChar char="§"/>
              <a:defRPr b="0" i="0" sz="1800" u="none" cap="none" strike="noStrike">
                <a:solidFill>
                  <a:schemeClr val="lt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0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06.jpg"/><Relationship Id="rId4" Type="http://schemas.openxmlformats.org/officeDocument/2006/relationships/image" Target="../media/image08.png"/><Relationship Id="rId5" Type="http://schemas.openxmlformats.org/officeDocument/2006/relationships/image" Target="../media/image0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06.jpg"/><Relationship Id="rId4" Type="http://schemas.openxmlformats.org/officeDocument/2006/relationships/image" Target="../media/image08.png"/><Relationship Id="rId5" Type="http://schemas.openxmlformats.org/officeDocument/2006/relationships/image" Target="../media/image0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0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12.jpg"/><Relationship Id="rId4" Type="http://schemas.openxmlformats.org/officeDocument/2006/relationships/image" Target="../media/image0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12.jpg"/><Relationship Id="rId4" Type="http://schemas.openxmlformats.org/officeDocument/2006/relationships/image" Target="../media/image0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12.jp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12.jp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12.jp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12.jp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0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05.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image" Target="../media/image12.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image" Target="../media/image12.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image" Target="../media/image12.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 Id="rId3" Type="http://schemas.openxmlformats.org/officeDocument/2006/relationships/image" Target="../media/image12.jpg"/><Relationship Id="rId4" Type="http://schemas.openxmlformats.org/officeDocument/2006/relationships/image" Target="../media/image0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 Id="rId3" Type="http://schemas.openxmlformats.org/officeDocument/2006/relationships/image" Target="../media/image12.jpg"/><Relationship Id="rId4" Type="http://schemas.openxmlformats.org/officeDocument/2006/relationships/image" Target="../media/image0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 Id="rId3" Type="http://schemas.openxmlformats.org/officeDocument/2006/relationships/image" Target="../media/image12.jpg"/><Relationship Id="rId4" Type="http://schemas.openxmlformats.org/officeDocument/2006/relationships/image" Target="../media/image0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6.xml"/><Relationship Id="rId3" Type="http://schemas.openxmlformats.org/officeDocument/2006/relationships/image" Target="../media/image0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0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05.jpg"/><Relationship Id="rId4" Type="http://schemas.openxmlformats.org/officeDocument/2006/relationships/image" Target="../media/image01.png"/><Relationship Id="rId5" Type="http://schemas.openxmlformats.org/officeDocument/2006/relationships/image" Target="../media/image0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05.jpg"/><Relationship Id="rId4" Type="http://schemas.openxmlformats.org/officeDocument/2006/relationships/image" Target="../media/image01.png"/><Relationship Id="rId5" Type="http://schemas.openxmlformats.org/officeDocument/2006/relationships/image" Target="../media/image00.png"/><Relationship Id="rId6" Type="http://schemas.openxmlformats.org/officeDocument/2006/relationships/image" Target="../media/image0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0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0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06.jpg"/><Relationship Id="rId4" Type="http://schemas.openxmlformats.org/officeDocument/2006/relationships/image" Target="../media/image0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06.jpg"/><Relationship Id="rId4" Type="http://schemas.openxmlformats.org/officeDocument/2006/relationships/image" Target="../media/image08.png"/><Relationship Id="rId5" Type="http://schemas.openxmlformats.org/officeDocument/2006/relationships/image" Target="../media/image0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44" name="Shape 44"/>
        <p:cNvGrpSpPr/>
        <p:nvPr/>
      </p:nvGrpSpPr>
      <p:grpSpPr>
        <a:xfrm>
          <a:off x="0" y="0"/>
          <a:ext cx="0" cy="0"/>
          <a:chOff x="0" y="0"/>
          <a:chExt cx="0" cy="0"/>
        </a:xfrm>
      </p:grpSpPr>
      <p:sp>
        <p:nvSpPr>
          <p:cNvPr id="45" name="Shape 45"/>
          <p:cNvSpPr txBox="1"/>
          <p:nvPr>
            <p:ph type="title"/>
          </p:nvPr>
        </p:nvSpPr>
        <p:spPr>
          <a:xfrm>
            <a:off x="457200" y="663178"/>
            <a:ext cx="8229600" cy="857400"/>
          </a:xfrm>
          <a:prstGeom prst="rect">
            <a:avLst/>
          </a:prstGeom>
        </p:spPr>
        <p:txBody>
          <a:bodyPr anchorCtr="0" anchor="b" bIns="91425" lIns="91425" rIns="91425" tIns="91425">
            <a:noAutofit/>
          </a:bodyPr>
          <a:lstStyle/>
          <a:p>
            <a:pPr lvl="0" rtl="0" algn="ctr">
              <a:spcBef>
                <a:spcPts val="0"/>
              </a:spcBef>
              <a:buNone/>
            </a:pPr>
            <a:r>
              <a:rPr lang="en">
                <a:latin typeface="Verdana"/>
                <a:ea typeface="Verdana"/>
                <a:cs typeface="Verdana"/>
                <a:sym typeface="Verdana"/>
              </a:rPr>
              <a:t>Core Components of </a:t>
            </a:r>
            <a:r>
              <a:rPr lang="en">
                <a:solidFill>
                  <a:srgbClr val="FFFFFF"/>
                </a:solidFill>
                <a:latin typeface="Verdana"/>
                <a:ea typeface="Verdana"/>
                <a:cs typeface="Verdana"/>
                <a:sym typeface="Verdana"/>
              </a:rPr>
              <a:t>a</a:t>
            </a:r>
            <a:r>
              <a:rPr lang="en">
                <a:latin typeface="Verdana"/>
                <a:ea typeface="Verdana"/>
                <a:cs typeface="Verdana"/>
                <a:sym typeface="Verdana"/>
              </a:rPr>
              <a:t> UNIX Operating System</a:t>
            </a:r>
          </a:p>
        </p:txBody>
      </p:sp>
      <p:sp>
        <p:nvSpPr>
          <p:cNvPr id="46" name="Shape 46"/>
          <p:cNvSpPr/>
          <p:nvPr/>
        </p:nvSpPr>
        <p:spPr>
          <a:xfrm>
            <a:off x="5986225" y="355837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Init</a:t>
            </a:r>
          </a:p>
          <a:p>
            <a:pPr lvl="0" rtl="0" algn="ctr">
              <a:spcBef>
                <a:spcPts val="0"/>
              </a:spcBef>
              <a:buNone/>
            </a:pPr>
            <a:r>
              <a:rPr lang="en" sz="1800">
                <a:latin typeface="Verdana"/>
                <a:ea typeface="Verdana"/>
                <a:cs typeface="Verdana"/>
                <a:sym typeface="Verdana"/>
              </a:rPr>
              <a:t>System</a:t>
            </a:r>
          </a:p>
        </p:txBody>
      </p:sp>
      <p:sp>
        <p:nvSpPr>
          <p:cNvPr id="47" name="Shape 47"/>
          <p:cNvSpPr/>
          <p:nvPr/>
        </p:nvSpPr>
        <p:spPr>
          <a:xfrm>
            <a:off x="3715800" y="355837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Text Editors</a:t>
            </a:r>
          </a:p>
        </p:txBody>
      </p:sp>
      <p:sp>
        <p:nvSpPr>
          <p:cNvPr id="48" name="Shape 48"/>
          <p:cNvSpPr/>
          <p:nvPr/>
        </p:nvSpPr>
        <p:spPr>
          <a:xfrm>
            <a:off x="5986225" y="2200050"/>
            <a:ext cx="1827600" cy="527999"/>
          </a:xfrm>
          <a:prstGeom prst="roundRect">
            <a:avLst>
              <a:gd fmla="val 16667" name="adj"/>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Filesystem</a:t>
            </a:r>
          </a:p>
        </p:txBody>
      </p:sp>
      <p:sp>
        <p:nvSpPr>
          <p:cNvPr id="49" name="Shape 49"/>
          <p:cNvSpPr/>
          <p:nvPr/>
        </p:nvSpPr>
        <p:spPr>
          <a:xfrm>
            <a:off x="3715800" y="2200050"/>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Kernel</a:t>
            </a:r>
          </a:p>
        </p:txBody>
      </p:sp>
      <p:sp>
        <p:nvSpPr>
          <p:cNvPr id="50" name="Shape 50"/>
          <p:cNvSpPr/>
          <p:nvPr/>
        </p:nvSpPr>
        <p:spPr>
          <a:xfrm>
            <a:off x="1445375" y="2200050"/>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Shell(s)</a:t>
            </a:r>
          </a:p>
        </p:txBody>
      </p:sp>
      <p:sp>
        <p:nvSpPr>
          <p:cNvPr id="51" name="Shape 51"/>
          <p:cNvSpPr/>
          <p:nvPr/>
        </p:nvSpPr>
        <p:spPr>
          <a:xfrm>
            <a:off x="1445375" y="355837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Programming Tools</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60" name="Shape 160"/>
        <p:cNvGrpSpPr/>
        <p:nvPr/>
      </p:nvGrpSpPr>
      <p:grpSpPr>
        <a:xfrm>
          <a:off x="0" y="0"/>
          <a:ext cx="0" cy="0"/>
          <a:chOff x="0" y="0"/>
          <a:chExt cx="0" cy="0"/>
        </a:xfrm>
      </p:grpSpPr>
      <p:cxnSp>
        <p:nvCxnSpPr>
          <p:cNvPr id="161" name="Shape 161"/>
          <p:cNvCxnSpPr>
            <a:stCxn id="162" idx="2"/>
          </p:cNvCxnSpPr>
          <p:nvPr/>
        </p:nvCxnSpPr>
        <p:spPr>
          <a:xfrm flipH="1">
            <a:off x="8279849" y="3286024"/>
            <a:ext cx="3300" cy="504600"/>
          </a:xfrm>
          <a:prstGeom prst="straightConnector1">
            <a:avLst/>
          </a:prstGeom>
          <a:noFill/>
          <a:ln cap="flat" cmpd="sng" w="19050">
            <a:solidFill>
              <a:srgbClr val="FFFFFF"/>
            </a:solidFill>
            <a:prstDash val="solid"/>
            <a:round/>
            <a:headEnd len="lg" w="lg" type="none"/>
            <a:tailEnd len="lg" w="lg" type="none"/>
          </a:ln>
        </p:spPr>
      </p:cxnSp>
      <p:sp>
        <p:nvSpPr>
          <p:cNvPr id="163" name="Shape 163"/>
          <p:cNvSpPr/>
          <p:nvPr/>
        </p:nvSpPr>
        <p:spPr>
          <a:xfrm>
            <a:off x="3863550" y="892237"/>
            <a:ext cx="1416899" cy="527999"/>
          </a:xfrm>
          <a:prstGeom prst="roundRect">
            <a:avLst>
              <a:gd fmla="val 16667" name="adj"/>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a:t>
            </a:r>
          </a:p>
        </p:txBody>
      </p:sp>
      <p:sp>
        <p:nvSpPr>
          <p:cNvPr id="164" name="Shape 164"/>
          <p:cNvSpPr/>
          <p:nvPr/>
        </p:nvSpPr>
        <p:spPr>
          <a:xfrm>
            <a:off x="3863550" y="19351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/mnt</a:t>
            </a:r>
          </a:p>
        </p:txBody>
      </p:sp>
      <p:sp>
        <p:nvSpPr>
          <p:cNvPr id="165" name="Shape 165"/>
          <p:cNvSpPr/>
          <p:nvPr/>
        </p:nvSpPr>
        <p:spPr>
          <a:xfrm>
            <a:off x="5642925" y="19351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/var</a:t>
            </a:r>
          </a:p>
        </p:txBody>
      </p:sp>
      <p:sp>
        <p:nvSpPr>
          <p:cNvPr id="166" name="Shape 166"/>
          <p:cNvSpPr/>
          <p:nvPr/>
        </p:nvSpPr>
        <p:spPr>
          <a:xfrm>
            <a:off x="2084175" y="19351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/home</a:t>
            </a:r>
          </a:p>
        </p:txBody>
      </p:sp>
      <p:sp>
        <p:nvSpPr>
          <p:cNvPr id="167" name="Shape 167"/>
          <p:cNvSpPr/>
          <p:nvPr/>
        </p:nvSpPr>
        <p:spPr>
          <a:xfrm>
            <a:off x="7574700" y="19351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/media</a:t>
            </a:r>
          </a:p>
        </p:txBody>
      </p:sp>
      <p:sp>
        <p:nvSpPr>
          <p:cNvPr id="168" name="Shape 168"/>
          <p:cNvSpPr/>
          <p:nvPr/>
        </p:nvSpPr>
        <p:spPr>
          <a:xfrm>
            <a:off x="152400" y="19351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/bin</a:t>
            </a:r>
          </a:p>
        </p:txBody>
      </p:sp>
      <p:cxnSp>
        <p:nvCxnSpPr>
          <p:cNvPr id="169" name="Shape 169"/>
          <p:cNvCxnSpPr>
            <a:stCxn id="163" idx="2"/>
            <a:endCxn id="168" idx="0"/>
          </p:cNvCxnSpPr>
          <p:nvPr/>
        </p:nvCxnSpPr>
        <p:spPr>
          <a:xfrm flipH="1">
            <a:off x="860999" y="1420237"/>
            <a:ext cx="3711000" cy="514799"/>
          </a:xfrm>
          <a:prstGeom prst="straightConnector1">
            <a:avLst/>
          </a:prstGeom>
          <a:noFill/>
          <a:ln cap="flat" cmpd="sng" w="19050">
            <a:solidFill>
              <a:srgbClr val="FFFFFF"/>
            </a:solidFill>
            <a:prstDash val="solid"/>
            <a:round/>
            <a:headEnd len="lg" w="lg" type="none"/>
            <a:tailEnd len="lg" w="lg" type="none"/>
          </a:ln>
        </p:spPr>
      </p:cxnSp>
      <p:cxnSp>
        <p:nvCxnSpPr>
          <p:cNvPr id="170" name="Shape 170"/>
          <p:cNvCxnSpPr>
            <a:stCxn id="163" idx="2"/>
            <a:endCxn id="166" idx="0"/>
          </p:cNvCxnSpPr>
          <p:nvPr/>
        </p:nvCxnSpPr>
        <p:spPr>
          <a:xfrm flipH="1">
            <a:off x="2792699" y="1420237"/>
            <a:ext cx="1779300" cy="514799"/>
          </a:xfrm>
          <a:prstGeom prst="straightConnector1">
            <a:avLst/>
          </a:prstGeom>
          <a:noFill/>
          <a:ln cap="flat" cmpd="sng" w="19050">
            <a:solidFill>
              <a:srgbClr val="FFFFFF"/>
            </a:solidFill>
            <a:prstDash val="solid"/>
            <a:round/>
            <a:headEnd len="lg" w="lg" type="none"/>
            <a:tailEnd len="lg" w="lg" type="none"/>
          </a:ln>
        </p:spPr>
      </p:cxnSp>
      <p:cxnSp>
        <p:nvCxnSpPr>
          <p:cNvPr id="171" name="Shape 171"/>
          <p:cNvCxnSpPr>
            <a:stCxn id="163" idx="2"/>
            <a:endCxn id="164" idx="0"/>
          </p:cNvCxnSpPr>
          <p:nvPr/>
        </p:nvCxnSpPr>
        <p:spPr>
          <a:xfrm>
            <a:off x="4571999" y="1420237"/>
            <a:ext cx="0" cy="514799"/>
          </a:xfrm>
          <a:prstGeom prst="straightConnector1">
            <a:avLst/>
          </a:prstGeom>
          <a:noFill/>
          <a:ln cap="flat" cmpd="sng" w="19050">
            <a:solidFill>
              <a:srgbClr val="FFFFFF"/>
            </a:solidFill>
            <a:prstDash val="solid"/>
            <a:round/>
            <a:headEnd len="lg" w="lg" type="none"/>
            <a:tailEnd len="lg" w="lg" type="none"/>
          </a:ln>
        </p:spPr>
      </p:cxnSp>
      <p:cxnSp>
        <p:nvCxnSpPr>
          <p:cNvPr id="172" name="Shape 172"/>
          <p:cNvCxnSpPr>
            <a:stCxn id="163" idx="2"/>
            <a:endCxn id="165" idx="0"/>
          </p:cNvCxnSpPr>
          <p:nvPr/>
        </p:nvCxnSpPr>
        <p:spPr>
          <a:xfrm>
            <a:off x="4571999" y="1420237"/>
            <a:ext cx="1779300" cy="514799"/>
          </a:xfrm>
          <a:prstGeom prst="straightConnector1">
            <a:avLst/>
          </a:prstGeom>
          <a:noFill/>
          <a:ln cap="flat" cmpd="sng" w="19050">
            <a:solidFill>
              <a:srgbClr val="FFFFFF"/>
            </a:solidFill>
            <a:prstDash val="solid"/>
            <a:round/>
            <a:headEnd len="lg" w="lg" type="none"/>
            <a:tailEnd len="lg" w="lg" type="none"/>
          </a:ln>
        </p:spPr>
      </p:cxnSp>
      <p:cxnSp>
        <p:nvCxnSpPr>
          <p:cNvPr id="173" name="Shape 173"/>
          <p:cNvCxnSpPr>
            <a:stCxn id="163" idx="2"/>
            <a:endCxn id="167" idx="0"/>
          </p:cNvCxnSpPr>
          <p:nvPr/>
        </p:nvCxnSpPr>
        <p:spPr>
          <a:xfrm>
            <a:off x="4571999" y="1420237"/>
            <a:ext cx="3711299" cy="514799"/>
          </a:xfrm>
          <a:prstGeom prst="straightConnector1">
            <a:avLst/>
          </a:prstGeom>
          <a:noFill/>
          <a:ln cap="flat" cmpd="sng" w="19050">
            <a:solidFill>
              <a:srgbClr val="FFFFFF"/>
            </a:solidFill>
            <a:prstDash val="solid"/>
            <a:round/>
            <a:headEnd len="lg" w="lg" type="none"/>
            <a:tailEnd len="lg" w="lg" type="none"/>
          </a:ln>
        </p:spPr>
      </p:cxnSp>
      <p:pic>
        <p:nvPicPr>
          <p:cNvPr id="174" name="Shape 174"/>
          <p:cNvPicPr preferRelativeResize="0"/>
          <p:nvPr/>
        </p:nvPicPr>
        <p:blipFill>
          <a:blip r:embed="rId4">
            <a:alphaModFix/>
          </a:blip>
          <a:stretch>
            <a:fillRect/>
          </a:stretch>
        </p:blipFill>
        <p:spPr>
          <a:xfrm>
            <a:off x="7796337" y="3516094"/>
            <a:ext cx="973624" cy="583256"/>
          </a:xfrm>
          <a:prstGeom prst="rect">
            <a:avLst/>
          </a:prstGeom>
          <a:noFill/>
          <a:ln>
            <a:noFill/>
          </a:ln>
        </p:spPr>
      </p:pic>
      <p:sp>
        <p:nvSpPr>
          <p:cNvPr id="162" name="Shape 162"/>
          <p:cNvSpPr/>
          <p:nvPr/>
        </p:nvSpPr>
        <p:spPr>
          <a:xfrm>
            <a:off x="7574700" y="275802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/media/cdrom</a:t>
            </a:r>
          </a:p>
        </p:txBody>
      </p:sp>
      <p:cxnSp>
        <p:nvCxnSpPr>
          <p:cNvPr id="175" name="Shape 175"/>
          <p:cNvCxnSpPr>
            <a:stCxn id="167" idx="2"/>
            <a:endCxn id="162" idx="0"/>
          </p:cNvCxnSpPr>
          <p:nvPr/>
        </p:nvCxnSpPr>
        <p:spPr>
          <a:xfrm>
            <a:off x="8283149" y="2463112"/>
            <a:ext cx="0" cy="294900"/>
          </a:xfrm>
          <a:prstGeom prst="straightConnector1">
            <a:avLst/>
          </a:prstGeom>
          <a:noFill/>
          <a:ln cap="flat" cmpd="sng" w="19050">
            <a:solidFill>
              <a:srgbClr val="FFFFFF"/>
            </a:solidFill>
            <a:prstDash val="solid"/>
            <a:round/>
            <a:headEnd len="lg" w="lg" type="none"/>
            <a:tailEnd len="lg" w="lg" type="none"/>
          </a:ln>
        </p:spPr>
      </p:cxnSp>
      <p:sp>
        <p:nvSpPr>
          <p:cNvPr id="176" name="Shape 176"/>
          <p:cNvSpPr/>
          <p:nvPr/>
        </p:nvSpPr>
        <p:spPr>
          <a:xfrm>
            <a:off x="2084175" y="19351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/home</a:t>
            </a:r>
          </a:p>
        </p:txBody>
      </p:sp>
      <p:cxnSp>
        <p:nvCxnSpPr>
          <p:cNvPr id="177" name="Shape 177"/>
          <p:cNvCxnSpPr/>
          <p:nvPr/>
        </p:nvCxnSpPr>
        <p:spPr>
          <a:xfrm flipH="1">
            <a:off x="861000" y="1420237"/>
            <a:ext cx="3710999" cy="514799"/>
          </a:xfrm>
          <a:prstGeom prst="straightConnector1">
            <a:avLst/>
          </a:prstGeom>
          <a:noFill/>
          <a:ln cap="flat" cmpd="sng" w="19050">
            <a:solidFill>
              <a:srgbClr val="FFFFFF"/>
            </a:solidFill>
            <a:prstDash val="solid"/>
            <a:round/>
            <a:headEnd len="lg" w="lg" type="none"/>
            <a:tailEnd len="lg" w="lg" type="none"/>
          </a:ln>
        </p:spPr>
      </p:cxnSp>
      <p:cxnSp>
        <p:nvCxnSpPr>
          <p:cNvPr id="178" name="Shape 178"/>
          <p:cNvCxnSpPr>
            <a:endCxn id="176" idx="0"/>
          </p:cNvCxnSpPr>
          <p:nvPr/>
        </p:nvCxnSpPr>
        <p:spPr>
          <a:xfrm flipH="1">
            <a:off x="2792624" y="1420312"/>
            <a:ext cx="1779300" cy="514800"/>
          </a:xfrm>
          <a:prstGeom prst="straightConnector1">
            <a:avLst/>
          </a:prstGeom>
          <a:noFill/>
          <a:ln cap="flat" cmpd="sng" w="19050">
            <a:solidFill>
              <a:srgbClr val="FFFFFF"/>
            </a:solidFill>
            <a:prstDash val="solid"/>
            <a:round/>
            <a:headEnd len="lg" w="lg" type="none"/>
            <a:tailEnd len="lg" w="lg" type="none"/>
          </a:ln>
        </p:spPr>
      </p:cxnSp>
      <p:pic>
        <p:nvPicPr>
          <p:cNvPr id="179" name="Shape 179"/>
          <p:cNvPicPr preferRelativeResize="0"/>
          <p:nvPr/>
        </p:nvPicPr>
        <p:blipFill>
          <a:blip r:embed="rId5">
            <a:alphaModFix/>
          </a:blip>
          <a:stretch>
            <a:fillRect/>
          </a:stretch>
        </p:blipFill>
        <p:spPr>
          <a:xfrm>
            <a:off x="2493010" y="2624679"/>
            <a:ext cx="599231" cy="857249"/>
          </a:xfrm>
          <a:prstGeom prst="rect">
            <a:avLst/>
          </a:prstGeom>
          <a:noFill/>
          <a:ln>
            <a:noFill/>
          </a:ln>
        </p:spPr>
      </p:pic>
      <p:cxnSp>
        <p:nvCxnSpPr>
          <p:cNvPr id="180" name="Shape 180"/>
          <p:cNvCxnSpPr>
            <a:stCxn id="176" idx="2"/>
            <a:endCxn id="179" idx="0"/>
          </p:cNvCxnSpPr>
          <p:nvPr/>
        </p:nvCxnSpPr>
        <p:spPr>
          <a:xfrm>
            <a:off x="2792624" y="2463112"/>
            <a:ext cx="0" cy="161700"/>
          </a:xfrm>
          <a:prstGeom prst="straightConnector1">
            <a:avLst/>
          </a:prstGeom>
          <a:noFill/>
          <a:ln cap="flat" cmpd="sng" w="19050">
            <a:solidFill>
              <a:srgbClr val="FFFFFF"/>
            </a:solidFill>
            <a:prstDash val="solid"/>
            <a:round/>
            <a:headEnd len="lg" w="lg" type="none"/>
            <a:tailEnd len="lg" w="lg" type="none"/>
          </a:ln>
        </p:spPr>
      </p:cxnSp>
      <p:pic>
        <p:nvPicPr>
          <p:cNvPr id="181" name="Shape 181"/>
          <p:cNvPicPr preferRelativeResize="0"/>
          <p:nvPr/>
        </p:nvPicPr>
        <p:blipFill>
          <a:blip r:embed="rId5">
            <a:alphaModFix/>
          </a:blip>
          <a:stretch>
            <a:fillRect/>
          </a:stretch>
        </p:blipFill>
        <p:spPr>
          <a:xfrm>
            <a:off x="6051760" y="2624679"/>
            <a:ext cx="599231" cy="857249"/>
          </a:xfrm>
          <a:prstGeom prst="rect">
            <a:avLst/>
          </a:prstGeom>
          <a:noFill/>
          <a:ln>
            <a:noFill/>
          </a:ln>
        </p:spPr>
      </p:pic>
      <p:cxnSp>
        <p:nvCxnSpPr>
          <p:cNvPr id="182" name="Shape 182"/>
          <p:cNvCxnSpPr>
            <a:stCxn id="165" idx="2"/>
            <a:endCxn id="181" idx="0"/>
          </p:cNvCxnSpPr>
          <p:nvPr/>
        </p:nvCxnSpPr>
        <p:spPr>
          <a:xfrm>
            <a:off x="6351374" y="2463112"/>
            <a:ext cx="0" cy="161700"/>
          </a:xfrm>
          <a:prstGeom prst="straightConnector1">
            <a:avLst/>
          </a:prstGeom>
          <a:noFill/>
          <a:ln cap="flat" cmpd="sng" w="19050">
            <a:solidFill>
              <a:srgbClr val="FFFFFF"/>
            </a:solidFill>
            <a:prstDash val="solid"/>
            <a:round/>
            <a:headEnd len="lg" w="lg" type="none"/>
            <a:tailEnd len="lg" w="lg" type="none"/>
          </a:ln>
        </p:spPr>
      </p:cxnSp>
      <p:sp>
        <p:nvSpPr>
          <p:cNvPr id="183" name="Shape 183"/>
          <p:cNvSpPr/>
          <p:nvPr/>
        </p:nvSpPr>
        <p:spPr>
          <a:xfrm>
            <a:off x="7574700" y="443492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mp3s</a:t>
            </a:r>
          </a:p>
        </p:txBody>
      </p:sp>
      <p:cxnSp>
        <p:nvCxnSpPr>
          <p:cNvPr id="184" name="Shape 184"/>
          <p:cNvCxnSpPr>
            <a:stCxn id="174" idx="2"/>
            <a:endCxn id="183" idx="0"/>
          </p:cNvCxnSpPr>
          <p:nvPr/>
        </p:nvCxnSpPr>
        <p:spPr>
          <a:xfrm>
            <a:off x="8283149" y="4099350"/>
            <a:ext cx="0" cy="335700"/>
          </a:xfrm>
          <a:prstGeom prst="straightConnector1">
            <a:avLst/>
          </a:prstGeom>
          <a:noFill/>
          <a:ln cap="flat" cmpd="sng" w="19050">
            <a:solidFill>
              <a:srgbClr val="FFFFFF"/>
            </a:solidFill>
            <a:prstDash val="solid"/>
            <a:round/>
            <a:headEnd len="lg" w="lg" type="none"/>
            <a:tailEnd len="lg" w="lg" type="none"/>
          </a:ln>
        </p:spPr>
      </p:cxnSp>
      <p:sp>
        <p:nvSpPr>
          <p:cNvPr id="185" name="Shape 185"/>
          <p:cNvSpPr/>
          <p:nvPr/>
        </p:nvSpPr>
        <p:spPr>
          <a:xfrm>
            <a:off x="2084175" y="39069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dehus</a:t>
            </a:r>
          </a:p>
        </p:txBody>
      </p:sp>
      <p:sp>
        <p:nvSpPr>
          <p:cNvPr id="186" name="Shape 186"/>
          <p:cNvSpPr/>
          <p:nvPr/>
        </p:nvSpPr>
        <p:spPr>
          <a:xfrm>
            <a:off x="5642925" y="39069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run</a:t>
            </a:r>
          </a:p>
        </p:txBody>
      </p:sp>
      <p:cxnSp>
        <p:nvCxnSpPr>
          <p:cNvPr id="187" name="Shape 187"/>
          <p:cNvCxnSpPr>
            <a:stCxn id="181" idx="2"/>
            <a:endCxn id="186" idx="0"/>
          </p:cNvCxnSpPr>
          <p:nvPr/>
        </p:nvCxnSpPr>
        <p:spPr>
          <a:xfrm>
            <a:off x="6351376" y="3481929"/>
            <a:ext cx="0" cy="425100"/>
          </a:xfrm>
          <a:prstGeom prst="straightConnector1">
            <a:avLst/>
          </a:prstGeom>
          <a:noFill/>
          <a:ln cap="flat" cmpd="sng" w="19050">
            <a:solidFill>
              <a:srgbClr val="FFFFFF"/>
            </a:solidFill>
            <a:prstDash val="solid"/>
            <a:round/>
            <a:headEnd len="lg" w="lg" type="none"/>
            <a:tailEnd len="lg" w="lg" type="none"/>
          </a:ln>
        </p:spPr>
      </p:cxnSp>
      <p:cxnSp>
        <p:nvCxnSpPr>
          <p:cNvPr id="188" name="Shape 188"/>
          <p:cNvCxnSpPr>
            <a:stCxn id="179" idx="2"/>
            <a:endCxn id="185" idx="0"/>
          </p:cNvCxnSpPr>
          <p:nvPr/>
        </p:nvCxnSpPr>
        <p:spPr>
          <a:xfrm>
            <a:off x="2792626" y="3481929"/>
            <a:ext cx="0" cy="425100"/>
          </a:xfrm>
          <a:prstGeom prst="straightConnector1">
            <a:avLst/>
          </a:prstGeom>
          <a:noFill/>
          <a:ln cap="flat" cmpd="sng" w="19050">
            <a:solidFill>
              <a:srgbClr val="FFFFFF"/>
            </a:solidFill>
            <a:prstDash val="solid"/>
            <a:round/>
            <a:headEnd len="lg" w="lg" type="none"/>
            <a:tailEnd len="lg" w="lg"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92" name="Shape 192"/>
        <p:cNvGrpSpPr/>
        <p:nvPr/>
      </p:nvGrpSpPr>
      <p:grpSpPr>
        <a:xfrm>
          <a:off x="0" y="0"/>
          <a:ext cx="0" cy="0"/>
          <a:chOff x="0" y="0"/>
          <a:chExt cx="0" cy="0"/>
        </a:xfrm>
      </p:grpSpPr>
      <p:cxnSp>
        <p:nvCxnSpPr>
          <p:cNvPr id="193" name="Shape 193"/>
          <p:cNvCxnSpPr>
            <a:stCxn id="194" idx="2"/>
          </p:cNvCxnSpPr>
          <p:nvPr/>
        </p:nvCxnSpPr>
        <p:spPr>
          <a:xfrm flipH="1">
            <a:off x="8279849" y="3286024"/>
            <a:ext cx="3300" cy="504600"/>
          </a:xfrm>
          <a:prstGeom prst="straightConnector1">
            <a:avLst/>
          </a:prstGeom>
          <a:noFill/>
          <a:ln cap="flat" cmpd="sng" w="19050">
            <a:solidFill>
              <a:srgbClr val="FFFFFF"/>
            </a:solidFill>
            <a:prstDash val="solid"/>
            <a:round/>
            <a:headEnd len="lg" w="lg" type="none"/>
            <a:tailEnd len="lg" w="lg" type="none"/>
          </a:ln>
        </p:spPr>
      </p:cxnSp>
      <p:sp>
        <p:nvSpPr>
          <p:cNvPr id="195" name="Shape 195"/>
          <p:cNvSpPr/>
          <p:nvPr/>
        </p:nvSpPr>
        <p:spPr>
          <a:xfrm>
            <a:off x="3863550" y="892237"/>
            <a:ext cx="1416899" cy="527999"/>
          </a:xfrm>
          <a:prstGeom prst="roundRect">
            <a:avLst>
              <a:gd fmla="val 16667" name="adj"/>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a:t>
            </a:r>
          </a:p>
        </p:txBody>
      </p:sp>
      <p:sp>
        <p:nvSpPr>
          <p:cNvPr id="196" name="Shape 196"/>
          <p:cNvSpPr/>
          <p:nvPr/>
        </p:nvSpPr>
        <p:spPr>
          <a:xfrm>
            <a:off x="3863550" y="19351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/mnt</a:t>
            </a:r>
          </a:p>
        </p:txBody>
      </p:sp>
      <p:sp>
        <p:nvSpPr>
          <p:cNvPr id="197" name="Shape 197"/>
          <p:cNvSpPr/>
          <p:nvPr/>
        </p:nvSpPr>
        <p:spPr>
          <a:xfrm>
            <a:off x="5642925" y="19351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/var</a:t>
            </a:r>
          </a:p>
        </p:txBody>
      </p:sp>
      <p:sp>
        <p:nvSpPr>
          <p:cNvPr id="198" name="Shape 198"/>
          <p:cNvSpPr/>
          <p:nvPr/>
        </p:nvSpPr>
        <p:spPr>
          <a:xfrm>
            <a:off x="2084175" y="19351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/home</a:t>
            </a:r>
          </a:p>
        </p:txBody>
      </p:sp>
      <p:sp>
        <p:nvSpPr>
          <p:cNvPr id="199" name="Shape 199"/>
          <p:cNvSpPr/>
          <p:nvPr/>
        </p:nvSpPr>
        <p:spPr>
          <a:xfrm>
            <a:off x="7574700" y="19351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/media</a:t>
            </a:r>
          </a:p>
        </p:txBody>
      </p:sp>
      <p:sp>
        <p:nvSpPr>
          <p:cNvPr id="200" name="Shape 200"/>
          <p:cNvSpPr/>
          <p:nvPr/>
        </p:nvSpPr>
        <p:spPr>
          <a:xfrm>
            <a:off x="152400" y="19351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/bin</a:t>
            </a:r>
          </a:p>
        </p:txBody>
      </p:sp>
      <p:cxnSp>
        <p:nvCxnSpPr>
          <p:cNvPr id="201" name="Shape 201"/>
          <p:cNvCxnSpPr>
            <a:stCxn id="195" idx="2"/>
            <a:endCxn id="200" idx="0"/>
          </p:cNvCxnSpPr>
          <p:nvPr/>
        </p:nvCxnSpPr>
        <p:spPr>
          <a:xfrm flipH="1">
            <a:off x="860999" y="1420237"/>
            <a:ext cx="3711000" cy="514799"/>
          </a:xfrm>
          <a:prstGeom prst="straightConnector1">
            <a:avLst/>
          </a:prstGeom>
          <a:noFill/>
          <a:ln cap="flat" cmpd="sng" w="19050">
            <a:solidFill>
              <a:srgbClr val="FFFFFF"/>
            </a:solidFill>
            <a:prstDash val="solid"/>
            <a:round/>
            <a:headEnd len="lg" w="lg" type="none"/>
            <a:tailEnd len="lg" w="lg" type="none"/>
          </a:ln>
        </p:spPr>
      </p:cxnSp>
      <p:cxnSp>
        <p:nvCxnSpPr>
          <p:cNvPr id="202" name="Shape 202"/>
          <p:cNvCxnSpPr>
            <a:stCxn id="195" idx="2"/>
            <a:endCxn id="198" idx="0"/>
          </p:cNvCxnSpPr>
          <p:nvPr/>
        </p:nvCxnSpPr>
        <p:spPr>
          <a:xfrm flipH="1">
            <a:off x="2792699" y="1420237"/>
            <a:ext cx="1779300" cy="514799"/>
          </a:xfrm>
          <a:prstGeom prst="straightConnector1">
            <a:avLst/>
          </a:prstGeom>
          <a:noFill/>
          <a:ln cap="flat" cmpd="sng" w="19050">
            <a:solidFill>
              <a:srgbClr val="FFFFFF"/>
            </a:solidFill>
            <a:prstDash val="solid"/>
            <a:round/>
            <a:headEnd len="lg" w="lg" type="none"/>
            <a:tailEnd len="lg" w="lg" type="none"/>
          </a:ln>
        </p:spPr>
      </p:cxnSp>
      <p:cxnSp>
        <p:nvCxnSpPr>
          <p:cNvPr id="203" name="Shape 203"/>
          <p:cNvCxnSpPr>
            <a:stCxn id="195" idx="2"/>
            <a:endCxn id="196" idx="0"/>
          </p:cNvCxnSpPr>
          <p:nvPr/>
        </p:nvCxnSpPr>
        <p:spPr>
          <a:xfrm>
            <a:off x="4571999" y="1420237"/>
            <a:ext cx="0" cy="514799"/>
          </a:xfrm>
          <a:prstGeom prst="straightConnector1">
            <a:avLst/>
          </a:prstGeom>
          <a:noFill/>
          <a:ln cap="flat" cmpd="sng" w="19050">
            <a:solidFill>
              <a:srgbClr val="FFFFFF"/>
            </a:solidFill>
            <a:prstDash val="solid"/>
            <a:round/>
            <a:headEnd len="lg" w="lg" type="none"/>
            <a:tailEnd len="lg" w="lg" type="none"/>
          </a:ln>
        </p:spPr>
      </p:cxnSp>
      <p:cxnSp>
        <p:nvCxnSpPr>
          <p:cNvPr id="204" name="Shape 204"/>
          <p:cNvCxnSpPr>
            <a:stCxn id="195" idx="2"/>
            <a:endCxn id="197" idx="0"/>
          </p:cNvCxnSpPr>
          <p:nvPr/>
        </p:nvCxnSpPr>
        <p:spPr>
          <a:xfrm>
            <a:off x="4571999" y="1420237"/>
            <a:ext cx="1779300" cy="514799"/>
          </a:xfrm>
          <a:prstGeom prst="straightConnector1">
            <a:avLst/>
          </a:prstGeom>
          <a:noFill/>
          <a:ln cap="flat" cmpd="sng" w="19050">
            <a:solidFill>
              <a:srgbClr val="FFFFFF"/>
            </a:solidFill>
            <a:prstDash val="solid"/>
            <a:round/>
            <a:headEnd len="lg" w="lg" type="none"/>
            <a:tailEnd len="lg" w="lg" type="none"/>
          </a:ln>
        </p:spPr>
      </p:cxnSp>
      <p:cxnSp>
        <p:nvCxnSpPr>
          <p:cNvPr id="205" name="Shape 205"/>
          <p:cNvCxnSpPr>
            <a:stCxn id="195" idx="2"/>
            <a:endCxn id="199" idx="0"/>
          </p:cNvCxnSpPr>
          <p:nvPr/>
        </p:nvCxnSpPr>
        <p:spPr>
          <a:xfrm>
            <a:off x="4571999" y="1420237"/>
            <a:ext cx="3711299" cy="514799"/>
          </a:xfrm>
          <a:prstGeom prst="straightConnector1">
            <a:avLst/>
          </a:prstGeom>
          <a:noFill/>
          <a:ln cap="flat" cmpd="sng" w="19050">
            <a:solidFill>
              <a:srgbClr val="FFFFFF"/>
            </a:solidFill>
            <a:prstDash val="solid"/>
            <a:round/>
            <a:headEnd len="lg" w="lg" type="none"/>
            <a:tailEnd len="lg" w="lg" type="none"/>
          </a:ln>
        </p:spPr>
      </p:cxnSp>
      <p:pic>
        <p:nvPicPr>
          <p:cNvPr id="206" name="Shape 206"/>
          <p:cNvPicPr preferRelativeResize="0"/>
          <p:nvPr/>
        </p:nvPicPr>
        <p:blipFill>
          <a:blip r:embed="rId4">
            <a:alphaModFix/>
          </a:blip>
          <a:stretch>
            <a:fillRect/>
          </a:stretch>
        </p:blipFill>
        <p:spPr>
          <a:xfrm>
            <a:off x="7796337" y="3516094"/>
            <a:ext cx="973624" cy="583256"/>
          </a:xfrm>
          <a:prstGeom prst="rect">
            <a:avLst/>
          </a:prstGeom>
          <a:noFill/>
          <a:ln>
            <a:noFill/>
          </a:ln>
        </p:spPr>
      </p:pic>
      <p:sp>
        <p:nvSpPr>
          <p:cNvPr id="194" name="Shape 194"/>
          <p:cNvSpPr/>
          <p:nvPr/>
        </p:nvSpPr>
        <p:spPr>
          <a:xfrm>
            <a:off x="7574700" y="275802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/media/cdrom</a:t>
            </a:r>
          </a:p>
        </p:txBody>
      </p:sp>
      <p:cxnSp>
        <p:nvCxnSpPr>
          <p:cNvPr id="207" name="Shape 207"/>
          <p:cNvCxnSpPr>
            <a:stCxn id="199" idx="2"/>
            <a:endCxn id="194" idx="0"/>
          </p:cNvCxnSpPr>
          <p:nvPr/>
        </p:nvCxnSpPr>
        <p:spPr>
          <a:xfrm>
            <a:off x="8283149" y="2463112"/>
            <a:ext cx="0" cy="294900"/>
          </a:xfrm>
          <a:prstGeom prst="straightConnector1">
            <a:avLst/>
          </a:prstGeom>
          <a:noFill/>
          <a:ln cap="flat" cmpd="sng" w="19050">
            <a:solidFill>
              <a:srgbClr val="FFFFFF"/>
            </a:solidFill>
            <a:prstDash val="solid"/>
            <a:round/>
            <a:headEnd len="lg" w="lg" type="none"/>
            <a:tailEnd len="lg" w="lg" type="none"/>
          </a:ln>
        </p:spPr>
      </p:cxnSp>
      <p:sp>
        <p:nvSpPr>
          <p:cNvPr id="208" name="Shape 208"/>
          <p:cNvSpPr/>
          <p:nvPr/>
        </p:nvSpPr>
        <p:spPr>
          <a:xfrm>
            <a:off x="2084175" y="19351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/home</a:t>
            </a:r>
          </a:p>
        </p:txBody>
      </p:sp>
      <p:cxnSp>
        <p:nvCxnSpPr>
          <p:cNvPr id="209" name="Shape 209"/>
          <p:cNvCxnSpPr/>
          <p:nvPr/>
        </p:nvCxnSpPr>
        <p:spPr>
          <a:xfrm flipH="1">
            <a:off x="861000" y="1420237"/>
            <a:ext cx="3710999" cy="514799"/>
          </a:xfrm>
          <a:prstGeom prst="straightConnector1">
            <a:avLst/>
          </a:prstGeom>
          <a:noFill/>
          <a:ln cap="flat" cmpd="sng" w="19050">
            <a:solidFill>
              <a:srgbClr val="FFFFFF"/>
            </a:solidFill>
            <a:prstDash val="solid"/>
            <a:round/>
            <a:headEnd len="lg" w="lg" type="none"/>
            <a:tailEnd len="lg" w="lg" type="none"/>
          </a:ln>
        </p:spPr>
      </p:cxnSp>
      <p:cxnSp>
        <p:nvCxnSpPr>
          <p:cNvPr id="210" name="Shape 210"/>
          <p:cNvCxnSpPr>
            <a:endCxn id="208" idx="0"/>
          </p:cNvCxnSpPr>
          <p:nvPr/>
        </p:nvCxnSpPr>
        <p:spPr>
          <a:xfrm flipH="1">
            <a:off x="2792624" y="1420312"/>
            <a:ext cx="1779300" cy="514800"/>
          </a:xfrm>
          <a:prstGeom prst="straightConnector1">
            <a:avLst/>
          </a:prstGeom>
          <a:noFill/>
          <a:ln cap="flat" cmpd="sng" w="19050">
            <a:solidFill>
              <a:srgbClr val="FFFFFF"/>
            </a:solidFill>
            <a:prstDash val="solid"/>
            <a:round/>
            <a:headEnd len="lg" w="lg" type="none"/>
            <a:tailEnd len="lg" w="lg" type="none"/>
          </a:ln>
        </p:spPr>
      </p:cxnSp>
      <p:pic>
        <p:nvPicPr>
          <p:cNvPr id="211" name="Shape 211"/>
          <p:cNvPicPr preferRelativeResize="0"/>
          <p:nvPr/>
        </p:nvPicPr>
        <p:blipFill>
          <a:blip r:embed="rId5">
            <a:alphaModFix/>
          </a:blip>
          <a:stretch>
            <a:fillRect/>
          </a:stretch>
        </p:blipFill>
        <p:spPr>
          <a:xfrm>
            <a:off x="2493010" y="2624679"/>
            <a:ext cx="599231" cy="857249"/>
          </a:xfrm>
          <a:prstGeom prst="rect">
            <a:avLst/>
          </a:prstGeom>
          <a:noFill/>
          <a:ln>
            <a:noFill/>
          </a:ln>
        </p:spPr>
      </p:pic>
      <p:cxnSp>
        <p:nvCxnSpPr>
          <p:cNvPr id="212" name="Shape 212"/>
          <p:cNvCxnSpPr>
            <a:stCxn id="208" idx="2"/>
            <a:endCxn id="211" idx="0"/>
          </p:cNvCxnSpPr>
          <p:nvPr/>
        </p:nvCxnSpPr>
        <p:spPr>
          <a:xfrm>
            <a:off x="2792624" y="2463112"/>
            <a:ext cx="0" cy="161700"/>
          </a:xfrm>
          <a:prstGeom prst="straightConnector1">
            <a:avLst/>
          </a:prstGeom>
          <a:noFill/>
          <a:ln cap="flat" cmpd="sng" w="19050">
            <a:solidFill>
              <a:srgbClr val="FFFFFF"/>
            </a:solidFill>
            <a:prstDash val="solid"/>
            <a:round/>
            <a:headEnd len="lg" w="lg" type="none"/>
            <a:tailEnd len="lg" w="lg" type="none"/>
          </a:ln>
        </p:spPr>
      </p:cxnSp>
      <p:pic>
        <p:nvPicPr>
          <p:cNvPr id="213" name="Shape 213"/>
          <p:cNvPicPr preferRelativeResize="0"/>
          <p:nvPr/>
        </p:nvPicPr>
        <p:blipFill>
          <a:blip r:embed="rId5">
            <a:alphaModFix/>
          </a:blip>
          <a:stretch>
            <a:fillRect/>
          </a:stretch>
        </p:blipFill>
        <p:spPr>
          <a:xfrm>
            <a:off x="6051760" y="2624679"/>
            <a:ext cx="599231" cy="857249"/>
          </a:xfrm>
          <a:prstGeom prst="rect">
            <a:avLst/>
          </a:prstGeom>
          <a:noFill/>
          <a:ln>
            <a:noFill/>
          </a:ln>
        </p:spPr>
      </p:pic>
      <p:cxnSp>
        <p:nvCxnSpPr>
          <p:cNvPr id="214" name="Shape 214"/>
          <p:cNvCxnSpPr>
            <a:stCxn id="197" idx="2"/>
            <a:endCxn id="213" idx="0"/>
          </p:cNvCxnSpPr>
          <p:nvPr/>
        </p:nvCxnSpPr>
        <p:spPr>
          <a:xfrm>
            <a:off x="6351374" y="2463112"/>
            <a:ext cx="0" cy="161700"/>
          </a:xfrm>
          <a:prstGeom prst="straightConnector1">
            <a:avLst/>
          </a:prstGeom>
          <a:noFill/>
          <a:ln cap="flat" cmpd="sng" w="19050">
            <a:solidFill>
              <a:srgbClr val="FFFFFF"/>
            </a:solidFill>
            <a:prstDash val="solid"/>
            <a:round/>
            <a:headEnd len="lg" w="lg" type="none"/>
            <a:tailEnd len="lg" w="lg" type="none"/>
          </a:ln>
        </p:spPr>
      </p:cxnSp>
      <p:pic>
        <p:nvPicPr>
          <p:cNvPr id="215" name="Shape 215"/>
          <p:cNvPicPr preferRelativeResize="0"/>
          <p:nvPr/>
        </p:nvPicPr>
        <p:blipFill>
          <a:blip r:embed="rId5">
            <a:alphaModFix/>
          </a:blip>
          <a:stretch>
            <a:fillRect/>
          </a:stretch>
        </p:blipFill>
        <p:spPr>
          <a:xfrm>
            <a:off x="4272385" y="4"/>
            <a:ext cx="599231" cy="857249"/>
          </a:xfrm>
          <a:prstGeom prst="rect">
            <a:avLst/>
          </a:prstGeom>
          <a:noFill/>
          <a:ln>
            <a:noFill/>
          </a:ln>
        </p:spPr>
      </p:pic>
      <p:cxnSp>
        <p:nvCxnSpPr>
          <p:cNvPr id="216" name="Shape 216"/>
          <p:cNvCxnSpPr>
            <a:endCxn id="195" idx="0"/>
          </p:cNvCxnSpPr>
          <p:nvPr/>
        </p:nvCxnSpPr>
        <p:spPr>
          <a:xfrm>
            <a:off x="4571999" y="704737"/>
            <a:ext cx="0" cy="187500"/>
          </a:xfrm>
          <a:prstGeom prst="straightConnector1">
            <a:avLst/>
          </a:prstGeom>
          <a:noFill/>
          <a:ln cap="flat" cmpd="sng" w="19050">
            <a:solidFill>
              <a:srgbClr val="FFFFFF"/>
            </a:solidFill>
            <a:prstDash val="solid"/>
            <a:round/>
            <a:headEnd len="lg" w="lg" type="none"/>
            <a:tailEnd len="lg" w="lg" type="none"/>
          </a:ln>
        </p:spPr>
      </p:cxnSp>
      <p:sp>
        <p:nvSpPr>
          <p:cNvPr id="217" name="Shape 217"/>
          <p:cNvSpPr/>
          <p:nvPr/>
        </p:nvSpPr>
        <p:spPr>
          <a:xfrm>
            <a:off x="7574700" y="443492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mp3s</a:t>
            </a:r>
          </a:p>
        </p:txBody>
      </p:sp>
      <p:cxnSp>
        <p:nvCxnSpPr>
          <p:cNvPr id="218" name="Shape 218"/>
          <p:cNvCxnSpPr>
            <a:stCxn id="206" idx="2"/>
            <a:endCxn id="217" idx="0"/>
          </p:cNvCxnSpPr>
          <p:nvPr/>
        </p:nvCxnSpPr>
        <p:spPr>
          <a:xfrm>
            <a:off x="8283149" y="4099350"/>
            <a:ext cx="0" cy="335700"/>
          </a:xfrm>
          <a:prstGeom prst="straightConnector1">
            <a:avLst/>
          </a:prstGeom>
          <a:noFill/>
          <a:ln cap="flat" cmpd="sng" w="19050">
            <a:solidFill>
              <a:srgbClr val="FFFFFF"/>
            </a:solidFill>
            <a:prstDash val="solid"/>
            <a:round/>
            <a:headEnd len="lg" w="lg" type="none"/>
            <a:tailEnd len="lg" w="lg" type="none"/>
          </a:ln>
        </p:spPr>
      </p:cxnSp>
      <p:sp>
        <p:nvSpPr>
          <p:cNvPr id="219" name="Shape 219"/>
          <p:cNvSpPr/>
          <p:nvPr/>
        </p:nvSpPr>
        <p:spPr>
          <a:xfrm>
            <a:off x="2084175" y="39069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dehus</a:t>
            </a:r>
          </a:p>
        </p:txBody>
      </p:sp>
      <p:sp>
        <p:nvSpPr>
          <p:cNvPr id="220" name="Shape 220"/>
          <p:cNvSpPr/>
          <p:nvPr/>
        </p:nvSpPr>
        <p:spPr>
          <a:xfrm>
            <a:off x="5642925" y="39069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run</a:t>
            </a:r>
          </a:p>
        </p:txBody>
      </p:sp>
      <p:cxnSp>
        <p:nvCxnSpPr>
          <p:cNvPr id="221" name="Shape 221"/>
          <p:cNvCxnSpPr>
            <a:stCxn id="213" idx="2"/>
            <a:endCxn id="220" idx="0"/>
          </p:cNvCxnSpPr>
          <p:nvPr/>
        </p:nvCxnSpPr>
        <p:spPr>
          <a:xfrm>
            <a:off x="6351376" y="3481929"/>
            <a:ext cx="0" cy="425100"/>
          </a:xfrm>
          <a:prstGeom prst="straightConnector1">
            <a:avLst/>
          </a:prstGeom>
          <a:noFill/>
          <a:ln cap="flat" cmpd="sng" w="19050">
            <a:solidFill>
              <a:srgbClr val="FFFFFF"/>
            </a:solidFill>
            <a:prstDash val="solid"/>
            <a:round/>
            <a:headEnd len="lg" w="lg" type="none"/>
            <a:tailEnd len="lg" w="lg" type="none"/>
          </a:ln>
        </p:spPr>
      </p:cxnSp>
      <p:cxnSp>
        <p:nvCxnSpPr>
          <p:cNvPr id="222" name="Shape 222"/>
          <p:cNvCxnSpPr>
            <a:stCxn id="211" idx="2"/>
            <a:endCxn id="219" idx="0"/>
          </p:cNvCxnSpPr>
          <p:nvPr/>
        </p:nvCxnSpPr>
        <p:spPr>
          <a:xfrm>
            <a:off x="2792626" y="3481929"/>
            <a:ext cx="0" cy="425100"/>
          </a:xfrm>
          <a:prstGeom prst="straightConnector1">
            <a:avLst/>
          </a:prstGeom>
          <a:noFill/>
          <a:ln cap="flat" cmpd="sng" w="19050">
            <a:solidFill>
              <a:srgbClr val="FFFFFF"/>
            </a:solidFill>
            <a:prstDash val="solid"/>
            <a:round/>
            <a:headEnd len="lg" w="lg" type="none"/>
            <a:tailEnd len="lg" w="lg"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26" name="Shape 226"/>
        <p:cNvGrpSpPr/>
        <p:nvPr/>
      </p:nvGrpSpPr>
      <p:grpSpPr>
        <a:xfrm>
          <a:off x="0" y="0"/>
          <a:ext cx="0" cy="0"/>
          <a:chOff x="0" y="0"/>
          <a:chExt cx="0" cy="0"/>
        </a:xfrm>
      </p:grpSpPr>
      <p:sp>
        <p:nvSpPr>
          <p:cNvPr id="227" name="Shape 227"/>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Helvetica Neue"/>
                <a:ea typeface="Helvetica Neue"/>
                <a:cs typeface="Helvetica Neue"/>
                <a:sym typeface="Helvetica Neue"/>
              </a:rPr>
              <a:t>Partitioning</a:t>
            </a:r>
          </a:p>
        </p:txBody>
      </p:sp>
      <p:sp>
        <p:nvSpPr>
          <p:cNvPr id="228" name="Shape 228"/>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a:latin typeface="Helvetica Neue"/>
                <a:ea typeface="Helvetica Neue"/>
                <a:cs typeface="Helvetica Neue"/>
                <a:sym typeface="Helvetica Neue"/>
              </a:rPr>
              <a:t>“People sometimes ask me if it is a sin in the Church of </a:t>
            </a:r>
            <a:r>
              <a:rPr lang="en">
                <a:solidFill>
                  <a:schemeClr val="accent5"/>
                </a:solidFill>
                <a:latin typeface="Helvetica Neue"/>
                <a:ea typeface="Helvetica Neue"/>
                <a:cs typeface="Helvetica Neue"/>
                <a:sym typeface="Helvetica Neue"/>
              </a:rPr>
              <a:t>Emacs</a:t>
            </a:r>
            <a:r>
              <a:rPr lang="en">
                <a:latin typeface="Helvetica Neue"/>
                <a:ea typeface="Helvetica Neue"/>
                <a:cs typeface="Helvetica Neue"/>
                <a:sym typeface="Helvetica Neue"/>
              </a:rPr>
              <a:t> to use vi. Using a free version of </a:t>
            </a:r>
            <a:r>
              <a:rPr lang="en">
                <a:solidFill>
                  <a:schemeClr val="accent5"/>
                </a:solidFill>
                <a:latin typeface="Helvetica Neue"/>
                <a:ea typeface="Helvetica Neue"/>
                <a:cs typeface="Helvetica Neue"/>
                <a:sym typeface="Helvetica Neue"/>
              </a:rPr>
              <a:t>vi is not a sin</a:t>
            </a:r>
            <a:r>
              <a:rPr lang="en">
                <a:latin typeface="Helvetica Neue"/>
                <a:ea typeface="Helvetica Neue"/>
                <a:cs typeface="Helvetica Neue"/>
                <a:sym typeface="Helvetica Neue"/>
              </a:rPr>
              <a:t>; it is a </a:t>
            </a:r>
            <a:r>
              <a:rPr lang="en">
                <a:solidFill>
                  <a:schemeClr val="accent5"/>
                </a:solidFill>
                <a:latin typeface="Helvetica Neue"/>
                <a:ea typeface="Helvetica Neue"/>
                <a:cs typeface="Helvetica Neue"/>
                <a:sym typeface="Helvetica Neue"/>
              </a:rPr>
              <a:t>penance</a:t>
            </a:r>
            <a:r>
              <a:rPr lang="en">
                <a:latin typeface="Helvetica Neue"/>
                <a:ea typeface="Helvetica Neue"/>
                <a:cs typeface="Helvetica Neue"/>
                <a:sym typeface="Helvetica Neue"/>
              </a:rPr>
              <a:t>. So happy hacking.”</a:t>
            </a:r>
          </a:p>
          <a:p>
            <a:pPr lvl="0" rtl="0">
              <a:spcBef>
                <a:spcPts val="0"/>
              </a:spcBef>
              <a:buNone/>
            </a:pPr>
            <a:r>
              <a:t/>
            </a:r>
            <a:endParaRPr>
              <a:latin typeface="Helvetica Neue"/>
              <a:ea typeface="Helvetica Neue"/>
              <a:cs typeface="Helvetica Neue"/>
              <a:sym typeface="Helvetica Neue"/>
            </a:endParaRPr>
          </a:p>
          <a:p>
            <a:pPr lvl="0" rtl="0" algn="r">
              <a:spcBef>
                <a:spcPts val="0"/>
              </a:spcBef>
              <a:buNone/>
            </a:pPr>
            <a:r>
              <a:rPr lang="en">
                <a:latin typeface="Helvetica Neue"/>
                <a:ea typeface="Helvetica Neue"/>
                <a:cs typeface="Helvetica Neue"/>
                <a:sym typeface="Helvetica Neue"/>
              </a:rPr>
              <a:t>Richard Stallman</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32" name="Shape 232"/>
        <p:cNvGrpSpPr/>
        <p:nvPr/>
      </p:nvGrpSpPr>
      <p:grpSpPr>
        <a:xfrm>
          <a:off x="0" y="0"/>
          <a:ext cx="0" cy="0"/>
          <a:chOff x="0" y="0"/>
          <a:chExt cx="0" cy="0"/>
        </a:xfrm>
      </p:grpSpPr>
      <p:pic>
        <p:nvPicPr>
          <p:cNvPr descr="whole_disk.png" id="233" name="Shape 233"/>
          <p:cNvPicPr preferRelativeResize="0"/>
          <p:nvPr/>
        </p:nvPicPr>
        <p:blipFill>
          <a:blip r:embed="rId4">
            <a:alphaModFix/>
          </a:blip>
          <a:stretch>
            <a:fillRect/>
          </a:stretch>
        </p:blipFill>
        <p:spPr>
          <a:xfrm>
            <a:off x="1517012" y="689525"/>
            <a:ext cx="6109974" cy="37644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37" name="Shape 237"/>
        <p:cNvGrpSpPr/>
        <p:nvPr/>
      </p:nvGrpSpPr>
      <p:grpSpPr>
        <a:xfrm>
          <a:off x="0" y="0"/>
          <a:ext cx="0" cy="0"/>
          <a:chOff x="0" y="0"/>
          <a:chExt cx="0" cy="0"/>
        </a:xfrm>
      </p:grpSpPr>
      <p:pic>
        <p:nvPicPr>
          <p:cNvPr descr="whole_disk.png" id="238" name="Shape 238"/>
          <p:cNvPicPr preferRelativeResize="0"/>
          <p:nvPr/>
        </p:nvPicPr>
        <p:blipFill>
          <a:blip r:embed="rId4">
            <a:alphaModFix/>
          </a:blip>
          <a:stretch>
            <a:fillRect/>
          </a:stretch>
        </p:blipFill>
        <p:spPr>
          <a:xfrm>
            <a:off x="1517012" y="689525"/>
            <a:ext cx="6109974" cy="3764474"/>
          </a:xfrm>
          <a:prstGeom prst="rect">
            <a:avLst/>
          </a:prstGeom>
          <a:noFill/>
          <a:ln>
            <a:noFill/>
          </a:ln>
        </p:spPr>
      </p:pic>
      <p:sp>
        <p:nvSpPr>
          <p:cNvPr id="239" name="Shape 239"/>
          <p:cNvSpPr txBox="1"/>
          <p:nvPr/>
        </p:nvSpPr>
        <p:spPr>
          <a:xfrm>
            <a:off x="214700" y="205375"/>
            <a:ext cx="3556500" cy="484200"/>
          </a:xfrm>
          <a:prstGeom prst="rect">
            <a:avLst/>
          </a:prstGeom>
          <a:noFill/>
          <a:ln>
            <a:noFill/>
          </a:ln>
        </p:spPr>
        <p:txBody>
          <a:bodyPr anchorCtr="0" anchor="t" bIns="91425" lIns="91425" rIns="91425" tIns="91425">
            <a:noAutofit/>
          </a:bodyPr>
          <a:lstStyle/>
          <a:p>
            <a:pPr lvl="0" rtl="0">
              <a:spcBef>
                <a:spcPts val="0"/>
              </a:spcBef>
              <a:buNone/>
            </a:pPr>
            <a:r>
              <a:rPr b="1" lang="en" sz="1800">
                <a:solidFill>
                  <a:srgbClr val="FFFFFF"/>
                </a:solidFill>
              </a:rPr>
              <a:t>100 MB Hard Disk</a:t>
            </a:r>
          </a:p>
        </p:txBody>
      </p:sp>
      <p:cxnSp>
        <p:nvCxnSpPr>
          <p:cNvPr id="240" name="Shape 240"/>
          <p:cNvCxnSpPr/>
          <p:nvPr/>
        </p:nvCxnSpPr>
        <p:spPr>
          <a:xfrm flipH="1" rot="10800000">
            <a:off x="2548425" y="2016449"/>
            <a:ext cx="1997699" cy="1157400"/>
          </a:xfrm>
          <a:prstGeom prst="straightConnector1">
            <a:avLst/>
          </a:prstGeom>
          <a:noFill/>
          <a:ln cap="flat" cmpd="sng" w="19050">
            <a:solidFill>
              <a:srgbClr val="FFFFFF"/>
            </a:solidFill>
            <a:prstDash val="solid"/>
            <a:round/>
            <a:headEnd len="lg" w="lg" type="none"/>
            <a:tailEnd len="lg" w="lg" type="none"/>
          </a:ln>
        </p:spPr>
      </p:cxnSp>
      <p:sp>
        <p:nvSpPr>
          <p:cNvPr id="241" name="Shape 241"/>
          <p:cNvSpPr txBox="1"/>
          <p:nvPr/>
        </p:nvSpPr>
        <p:spPr>
          <a:xfrm>
            <a:off x="3621850" y="2716650"/>
            <a:ext cx="1241699" cy="457200"/>
          </a:xfrm>
          <a:prstGeom prst="rect">
            <a:avLst/>
          </a:prstGeom>
          <a:noFill/>
          <a:ln>
            <a:noFill/>
          </a:ln>
        </p:spPr>
        <p:txBody>
          <a:bodyPr anchorCtr="0" anchor="t" bIns="91425" lIns="91425" rIns="91425" tIns="91425">
            <a:noAutofit/>
          </a:bodyPr>
          <a:lstStyle/>
          <a:p>
            <a:pPr lvl="0" rtl="0">
              <a:spcBef>
                <a:spcPts val="0"/>
              </a:spcBef>
              <a:buNone/>
            </a:pPr>
            <a:r>
              <a:rPr lang="en">
                <a:solidFill>
                  <a:srgbClr val="FFFFFF"/>
                </a:solidFill>
              </a:rPr>
              <a:t>Start (0MB)</a:t>
            </a:r>
          </a:p>
        </p:txBody>
      </p:sp>
      <p:sp>
        <p:nvSpPr>
          <p:cNvPr id="242" name="Shape 242"/>
          <p:cNvSpPr txBox="1"/>
          <p:nvPr/>
        </p:nvSpPr>
        <p:spPr>
          <a:xfrm>
            <a:off x="1922975" y="2016450"/>
            <a:ext cx="1409700" cy="457200"/>
          </a:xfrm>
          <a:prstGeom prst="rect">
            <a:avLst/>
          </a:prstGeom>
          <a:noFill/>
          <a:ln>
            <a:noFill/>
          </a:ln>
        </p:spPr>
        <p:txBody>
          <a:bodyPr anchorCtr="0" anchor="t" bIns="91425" lIns="91425" rIns="91425" tIns="91425">
            <a:noAutofit/>
          </a:bodyPr>
          <a:lstStyle/>
          <a:p>
            <a:pPr lvl="0" rtl="0">
              <a:spcBef>
                <a:spcPts val="0"/>
              </a:spcBef>
              <a:buNone/>
            </a:pPr>
            <a:r>
              <a:rPr lang="en">
                <a:solidFill>
                  <a:srgbClr val="FFFFFF"/>
                </a:solidFill>
              </a:rPr>
              <a:t>End (100MB)</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46" name="Shape 246"/>
        <p:cNvGrpSpPr/>
        <p:nvPr/>
      </p:nvGrpSpPr>
      <p:grpSpPr>
        <a:xfrm>
          <a:off x="0" y="0"/>
          <a:ext cx="0" cy="0"/>
          <a:chOff x="0" y="0"/>
          <a:chExt cx="0" cy="0"/>
        </a:xfrm>
      </p:grpSpPr>
      <p:pic>
        <p:nvPicPr>
          <p:cNvPr descr="disk_partitioning.png" id="247" name="Shape 247"/>
          <p:cNvPicPr preferRelativeResize="0"/>
          <p:nvPr/>
        </p:nvPicPr>
        <p:blipFill>
          <a:blip r:embed="rId4">
            <a:alphaModFix/>
          </a:blip>
          <a:stretch>
            <a:fillRect/>
          </a:stretch>
        </p:blipFill>
        <p:spPr>
          <a:xfrm>
            <a:off x="1295400" y="295275"/>
            <a:ext cx="6553200" cy="4248150"/>
          </a:xfrm>
          <a:prstGeom prst="rect">
            <a:avLst/>
          </a:prstGeom>
          <a:noFill/>
          <a:ln>
            <a:noFill/>
          </a:ln>
        </p:spPr>
      </p:pic>
      <p:sp>
        <p:nvSpPr>
          <p:cNvPr id="248" name="Shape 248"/>
          <p:cNvSpPr txBox="1"/>
          <p:nvPr/>
        </p:nvSpPr>
        <p:spPr>
          <a:xfrm>
            <a:off x="214700" y="205375"/>
            <a:ext cx="3556500" cy="484200"/>
          </a:xfrm>
          <a:prstGeom prst="rect">
            <a:avLst/>
          </a:prstGeom>
          <a:noFill/>
          <a:ln>
            <a:noFill/>
          </a:ln>
        </p:spPr>
        <p:txBody>
          <a:bodyPr anchorCtr="0" anchor="t" bIns="91425" lIns="91425" rIns="91425" tIns="91425">
            <a:noAutofit/>
          </a:bodyPr>
          <a:lstStyle/>
          <a:p>
            <a:pPr lvl="0" rtl="0">
              <a:spcBef>
                <a:spcPts val="0"/>
              </a:spcBef>
              <a:buNone/>
            </a:pPr>
            <a:r>
              <a:rPr b="1" lang="en" sz="1800">
                <a:solidFill>
                  <a:srgbClr val="FFFFFF"/>
                </a:solidFill>
              </a:rPr>
              <a:t>100 MB Hard Disk</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52" name="Shape 252"/>
        <p:cNvGrpSpPr/>
        <p:nvPr/>
      </p:nvGrpSpPr>
      <p:grpSpPr>
        <a:xfrm>
          <a:off x="0" y="0"/>
          <a:ext cx="0" cy="0"/>
          <a:chOff x="0" y="0"/>
          <a:chExt cx="0" cy="0"/>
        </a:xfrm>
      </p:grpSpPr>
      <p:pic>
        <p:nvPicPr>
          <p:cNvPr descr="partitions.png" id="253" name="Shape 253"/>
          <p:cNvPicPr preferRelativeResize="0"/>
          <p:nvPr/>
        </p:nvPicPr>
        <p:blipFill>
          <a:blip r:embed="rId4">
            <a:alphaModFix/>
          </a:blip>
          <a:stretch>
            <a:fillRect/>
          </a:stretch>
        </p:blipFill>
        <p:spPr>
          <a:xfrm>
            <a:off x="857250" y="271450"/>
            <a:ext cx="6972300" cy="4295775"/>
          </a:xfrm>
          <a:prstGeom prst="rect">
            <a:avLst/>
          </a:prstGeom>
          <a:noFill/>
          <a:ln>
            <a:noFill/>
          </a:ln>
        </p:spPr>
      </p:pic>
      <p:sp>
        <p:nvSpPr>
          <p:cNvPr id="254" name="Shape 254"/>
          <p:cNvSpPr txBox="1"/>
          <p:nvPr/>
        </p:nvSpPr>
        <p:spPr>
          <a:xfrm>
            <a:off x="5587500" y="271450"/>
            <a:ext cx="3556500" cy="484200"/>
          </a:xfrm>
          <a:prstGeom prst="rect">
            <a:avLst/>
          </a:prstGeom>
          <a:noFill/>
          <a:ln>
            <a:noFill/>
          </a:ln>
        </p:spPr>
        <p:txBody>
          <a:bodyPr anchorCtr="0" anchor="t" bIns="91425" lIns="91425" rIns="91425" tIns="91425">
            <a:noAutofit/>
          </a:bodyPr>
          <a:lstStyle/>
          <a:p>
            <a:pPr lvl="0" rtl="0">
              <a:spcBef>
                <a:spcPts val="0"/>
              </a:spcBef>
              <a:buNone/>
            </a:pPr>
            <a:r>
              <a:rPr b="1" lang="en" sz="1800">
                <a:solidFill>
                  <a:srgbClr val="FFFFFF"/>
                </a:solidFill>
              </a:rPr>
              <a:t>100 MB Hard Disk</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58" name="Shape 258"/>
        <p:cNvGrpSpPr/>
        <p:nvPr/>
      </p:nvGrpSpPr>
      <p:grpSpPr>
        <a:xfrm>
          <a:off x="0" y="0"/>
          <a:ext cx="0" cy="0"/>
          <a:chOff x="0" y="0"/>
          <a:chExt cx="0" cy="0"/>
        </a:xfrm>
      </p:grpSpPr>
      <p:pic>
        <p:nvPicPr>
          <p:cNvPr descr="partitions.png" id="259" name="Shape 259"/>
          <p:cNvPicPr preferRelativeResize="0"/>
          <p:nvPr/>
        </p:nvPicPr>
        <p:blipFill>
          <a:blip r:embed="rId4">
            <a:alphaModFix/>
          </a:blip>
          <a:stretch>
            <a:fillRect/>
          </a:stretch>
        </p:blipFill>
        <p:spPr>
          <a:xfrm>
            <a:off x="857250" y="271450"/>
            <a:ext cx="6972300" cy="4295775"/>
          </a:xfrm>
          <a:prstGeom prst="rect">
            <a:avLst/>
          </a:prstGeom>
          <a:noFill/>
          <a:ln>
            <a:noFill/>
          </a:ln>
        </p:spPr>
      </p:pic>
      <p:sp>
        <p:nvSpPr>
          <p:cNvPr id="260" name="Shape 260"/>
          <p:cNvSpPr txBox="1"/>
          <p:nvPr/>
        </p:nvSpPr>
        <p:spPr>
          <a:xfrm>
            <a:off x="5587500" y="271450"/>
            <a:ext cx="3556500" cy="484200"/>
          </a:xfrm>
          <a:prstGeom prst="rect">
            <a:avLst/>
          </a:prstGeom>
          <a:noFill/>
          <a:ln>
            <a:noFill/>
          </a:ln>
        </p:spPr>
        <p:txBody>
          <a:bodyPr anchorCtr="0" anchor="t" bIns="91425" lIns="91425" rIns="91425" tIns="91425">
            <a:noAutofit/>
          </a:bodyPr>
          <a:lstStyle/>
          <a:p>
            <a:pPr lvl="0" rtl="0">
              <a:spcBef>
                <a:spcPts val="0"/>
              </a:spcBef>
              <a:buNone/>
            </a:pPr>
            <a:r>
              <a:rPr b="1" lang="en" sz="1800">
                <a:solidFill>
                  <a:srgbClr val="FFFFFF"/>
                </a:solidFill>
              </a:rPr>
              <a:t>100 MB Hard Disk</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64" name="Shape 264"/>
        <p:cNvGrpSpPr/>
        <p:nvPr/>
      </p:nvGrpSpPr>
      <p:grpSpPr>
        <a:xfrm>
          <a:off x="0" y="0"/>
          <a:ext cx="0" cy="0"/>
          <a:chOff x="0" y="0"/>
          <a:chExt cx="0" cy="0"/>
        </a:xfrm>
      </p:grpSpPr>
      <p:pic>
        <p:nvPicPr>
          <p:cNvPr descr="partitions.png" id="265" name="Shape 265"/>
          <p:cNvPicPr preferRelativeResize="0"/>
          <p:nvPr/>
        </p:nvPicPr>
        <p:blipFill>
          <a:blip r:embed="rId4">
            <a:alphaModFix/>
          </a:blip>
          <a:stretch>
            <a:fillRect/>
          </a:stretch>
        </p:blipFill>
        <p:spPr>
          <a:xfrm>
            <a:off x="857250" y="271450"/>
            <a:ext cx="6972300" cy="4295775"/>
          </a:xfrm>
          <a:prstGeom prst="rect">
            <a:avLst/>
          </a:prstGeom>
          <a:noFill/>
          <a:ln>
            <a:noFill/>
          </a:ln>
        </p:spPr>
      </p:pic>
      <p:sp>
        <p:nvSpPr>
          <p:cNvPr id="266" name="Shape 266"/>
          <p:cNvSpPr txBox="1"/>
          <p:nvPr/>
        </p:nvSpPr>
        <p:spPr>
          <a:xfrm>
            <a:off x="5587500" y="271450"/>
            <a:ext cx="3556500" cy="484200"/>
          </a:xfrm>
          <a:prstGeom prst="rect">
            <a:avLst/>
          </a:prstGeom>
          <a:noFill/>
          <a:ln>
            <a:noFill/>
          </a:ln>
        </p:spPr>
        <p:txBody>
          <a:bodyPr anchorCtr="0" anchor="t" bIns="91425" lIns="91425" rIns="91425" tIns="91425">
            <a:noAutofit/>
          </a:bodyPr>
          <a:lstStyle/>
          <a:p>
            <a:pPr lvl="0" rtl="0">
              <a:spcBef>
                <a:spcPts val="0"/>
              </a:spcBef>
              <a:buNone/>
            </a:pPr>
            <a:r>
              <a:rPr b="1" lang="en" sz="1800">
                <a:solidFill>
                  <a:srgbClr val="FFFFFF"/>
                </a:solidFill>
              </a:rPr>
              <a:t>100 MB Hard Disk</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70" name="Shape 270"/>
        <p:cNvGrpSpPr/>
        <p:nvPr/>
      </p:nvGrpSpPr>
      <p:grpSpPr>
        <a:xfrm>
          <a:off x="0" y="0"/>
          <a:ext cx="0" cy="0"/>
          <a:chOff x="0" y="0"/>
          <a:chExt cx="0" cy="0"/>
        </a:xfrm>
      </p:grpSpPr>
      <p:sp>
        <p:nvSpPr>
          <p:cNvPr id="271" name="Shape 271"/>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Helvetica Neue"/>
                <a:ea typeface="Helvetica Neue"/>
                <a:cs typeface="Helvetica Neue"/>
                <a:sym typeface="Helvetica Neue"/>
              </a:rPr>
              <a:t>Logical Volume Manager</a:t>
            </a:r>
          </a:p>
        </p:txBody>
      </p:sp>
      <p:sp>
        <p:nvSpPr>
          <p:cNvPr id="272" name="Shape 272"/>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a:latin typeface="Helvetica Neue"/>
                <a:ea typeface="Helvetica Neue"/>
                <a:cs typeface="Helvetica Neue"/>
                <a:sym typeface="Helvetica Neue"/>
              </a:rPr>
              <a:t>“ Only </a:t>
            </a:r>
            <a:r>
              <a:rPr lang="en">
                <a:solidFill>
                  <a:schemeClr val="accent5"/>
                </a:solidFill>
                <a:latin typeface="Helvetica Neue"/>
                <a:ea typeface="Helvetica Neue"/>
                <a:cs typeface="Helvetica Neue"/>
                <a:sym typeface="Helvetica Neue"/>
              </a:rPr>
              <a:t>wimps</a:t>
            </a:r>
            <a:r>
              <a:rPr lang="en">
                <a:latin typeface="Helvetica Neue"/>
                <a:ea typeface="Helvetica Neue"/>
                <a:cs typeface="Helvetica Neue"/>
                <a:sym typeface="Helvetica Neue"/>
              </a:rPr>
              <a:t> use </a:t>
            </a:r>
            <a:r>
              <a:rPr lang="en">
                <a:solidFill>
                  <a:schemeClr val="accent5"/>
                </a:solidFill>
                <a:latin typeface="Helvetica Neue"/>
                <a:ea typeface="Helvetica Neue"/>
                <a:cs typeface="Helvetica Neue"/>
                <a:sym typeface="Helvetica Neue"/>
              </a:rPr>
              <a:t>tape backup</a:t>
            </a:r>
            <a:r>
              <a:rPr lang="en">
                <a:latin typeface="Helvetica Neue"/>
                <a:ea typeface="Helvetica Neue"/>
                <a:cs typeface="Helvetica Neue"/>
                <a:sym typeface="Helvetica Neue"/>
              </a:rPr>
              <a:t>: real men just upload their important stuff on ftp, and let the rest of the </a:t>
            </a:r>
            <a:r>
              <a:rPr lang="en">
                <a:solidFill>
                  <a:schemeClr val="accent5"/>
                </a:solidFill>
                <a:latin typeface="Helvetica Neue"/>
                <a:ea typeface="Helvetica Neue"/>
                <a:cs typeface="Helvetica Neue"/>
                <a:sym typeface="Helvetica Neue"/>
              </a:rPr>
              <a:t>world mirror</a:t>
            </a:r>
            <a:r>
              <a:rPr lang="en">
                <a:latin typeface="Helvetica Neue"/>
                <a:ea typeface="Helvetica Neue"/>
                <a:cs typeface="Helvetica Neue"/>
                <a:sym typeface="Helvetica Neue"/>
              </a:rPr>
              <a:t> it ;) ”</a:t>
            </a:r>
          </a:p>
          <a:p>
            <a:pPr lvl="0" rtl="0">
              <a:spcBef>
                <a:spcPts val="0"/>
              </a:spcBef>
              <a:buNone/>
            </a:pPr>
            <a:r>
              <a:t/>
            </a:r>
            <a:endParaRPr>
              <a:latin typeface="Helvetica Neue"/>
              <a:ea typeface="Helvetica Neue"/>
              <a:cs typeface="Helvetica Neue"/>
              <a:sym typeface="Helvetica Neue"/>
            </a:endParaRPr>
          </a:p>
          <a:p>
            <a:pPr lvl="0" rtl="0" algn="r">
              <a:spcBef>
                <a:spcPts val="0"/>
              </a:spcBef>
              <a:buNone/>
            </a:pPr>
            <a:r>
              <a:rPr lang="en">
                <a:latin typeface="Helvetica Neue"/>
                <a:ea typeface="Helvetica Neue"/>
                <a:cs typeface="Helvetica Neue"/>
                <a:sym typeface="Helvetica Neue"/>
              </a:rPr>
              <a:t>Linus Torvalds</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55" name="Shape 55"/>
        <p:cNvGrpSpPr/>
        <p:nvPr/>
      </p:nvGrpSpPr>
      <p:grpSpPr>
        <a:xfrm>
          <a:off x="0" y="0"/>
          <a:ext cx="0" cy="0"/>
          <a:chOff x="0" y="0"/>
          <a:chExt cx="0" cy="0"/>
        </a:xfrm>
      </p:grpSpPr>
      <p:sp>
        <p:nvSpPr>
          <p:cNvPr id="56" name="Shape 56"/>
          <p:cNvSpPr txBox="1"/>
          <p:nvPr>
            <p:ph type="title"/>
          </p:nvPr>
        </p:nvSpPr>
        <p:spPr>
          <a:xfrm>
            <a:off x="457200" y="358378"/>
            <a:ext cx="8229600" cy="857400"/>
          </a:xfrm>
          <a:prstGeom prst="rect">
            <a:avLst/>
          </a:prstGeom>
        </p:spPr>
        <p:txBody>
          <a:bodyPr anchorCtr="0" anchor="b" bIns="91425" lIns="91425" rIns="91425" tIns="91425">
            <a:noAutofit/>
          </a:bodyPr>
          <a:lstStyle/>
          <a:p>
            <a:pPr lvl="0" rtl="0" algn="ctr">
              <a:spcBef>
                <a:spcPts val="0"/>
              </a:spcBef>
              <a:buNone/>
            </a:pPr>
            <a:r>
              <a:t/>
            </a:r>
            <a:endParaRPr>
              <a:latin typeface="Verdana"/>
              <a:ea typeface="Verdana"/>
              <a:cs typeface="Verdana"/>
              <a:sym typeface="Verdana"/>
            </a:endParaRPr>
          </a:p>
          <a:p>
            <a:pPr lvl="0" rtl="0" algn="ctr">
              <a:spcBef>
                <a:spcPts val="0"/>
              </a:spcBef>
              <a:buNone/>
            </a:pPr>
            <a:r>
              <a:t/>
            </a:r>
            <a:endParaRPr>
              <a:latin typeface="Verdana"/>
              <a:ea typeface="Verdana"/>
              <a:cs typeface="Verdana"/>
              <a:sym typeface="Verdana"/>
            </a:endParaRPr>
          </a:p>
          <a:p>
            <a:pPr lvl="0" rtl="0" algn="ctr">
              <a:spcBef>
                <a:spcPts val="0"/>
              </a:spcBef>
              <a:buNone/>
            </a:pPr>
            <a:r>
              <a:t/>
            </a:r>
            <a:endParaRPr>
              <a:latin typeface="Verdana"/>
              <a:ea typeface="Verdana"/>
              <a:cs typeface="Verdana"/>
              <a:sym typeface="Verdana"/>
            </a:endParaRPr>
          </a:p>
          <a:p>
            <a:pPr lvl="0" rtl="0" algn="ctr">
              <a:spcBef>
                <a:spcPts val="0"/>
              </a:spcBef>
              <a:buNone/>
            </a:pPr>
            <a:r>
              <a:rPr lang="en">
                <a:latin typeface="Verdana"/>
                <a:ea typeface="Verdana"/>
                <a:cs typeface="Verdana"/>
                <a:sym typeface="Verdana"/>
              </a:rPr>
              <a:t>Linux Device Naming Conventions</a:t>
            </a:r>
          </a:p>
        </p:txBody>
      </p:sp>
      <p:graphicFrame>
        <p:nvGraphicFramePr>
          <p:cNvPr id="57" name="Shape 57"/>
          <p:cNvGraphicFramePr/>
          <p:nvPr/>
        </p:nvGraphicFramePr>
        <p:xfrm>
          <a:off x="500200" y="1228725"/>
          <a:ext cx="3000000" cy="3000000"/>
        </p:xfrm>
        <a:graphic>
          <a:graphicData uri="http://schemas.openxmlformats.org/drawingml/2006/table">
            <a:tbl>
              <a:tblPr>
                <a:noFill/>
                <a:tableStyleId>{88F48098-D467-4D52-827B-24450457C4D3}</a:tableStyleId>
              </a:tblPr>
              <a:tblGrid>
                <a:gridCol w="6340725"/>
                <a:gridCol w="1823925"/>
              </a:tblGrid>
              <a:tr h="285750">
                <a:tc>
                  <a:txBody>
                    <a:bodyPr>
                      <a:noAutofit/>
                    </a:bodyPr>
                    <a:lstStyle/>
                    <a:p>
                      <a:pPr lvl="0" rtl="0" algn="ctr">
                        <a:spcBef>
                          <a:spcPts val="0"/>
                        </a:spcBef>
                        <a:buNone/>
                      </a:pPr>
                      <a:r>
                        <a:t/>
                      </a:r>
                      <a:endParaRPr sz="1800">
                        <a:solidFill>
                          <a:srgbClr val="FFFFFF"/>
                        </a:solidFill>
                      </a:endParaRPr>
                    </a:p>
                  </a:txBody>
                  <a:tcPr marT="68575" marB="68575" marR="91425" marL="91425">
                    <a:lnL cap="flat" cmpd="sng" w="9525">
                      <a:solidFill>
                        <a:srgbClr val="FFFFFF"/>
                      </a:solidFill>
                      <a:prstDash val="solid"/>
                      <a:round/>
                      <a:headEnd len="med" w="med" type="none"/>
                      <a:tailEnd len="med" w="med" type="none"/>
                    </a:lnL>
                    <a:lnR cap="flat" cmpd="sng" w="9525">
                      <a:solidFill>
                        <a:srgbClr val="FFFFFF"/>
                      </a:solidFill>
                      <a:prstDash val="solid"/>
                      <a:round/>
                      <a:headEnd len="med" w="med" type="none"/>
                      <a:tailEnd len="med" w="med" type="none"/>
                    </a:lnR>
                    <a:lnT cap="flat" cmpd="sng" w="9525">
                      <a:solidFill>
                        <a:srgbClr val="FFFFFF"/>
                      </a:solidFill>
                      <a:prstDash val="solid"/>
                      <a:round/>
                      <a:headEnd len="med" w="med" type="none"/>
                      <a:tailEnd len="med" w="med" type="none"/>
                    </a:lnT>
                    <a:lnB cap="flat" cmpd="sng" w="9525">
                      <a:solidFill>
                        <a:srgbClr val="FFFFFF"/>
                      </a:solidFill>
                      <a:prstDash val="solid"/>
                      <a:round/>
                      <a:headEnd len="med" w="med" type="none"/>
                      <a:tailEnd len="med" w="med" type="none"/>
                    </a:lnB>
                  </a:tcPr>
                </a:tc>
                <a:tc>
                  <a:txBody>
                    <a:bodyPr>
                      <a:noAutofit/>
                    </a:bodyPr>
                    <a:lstStyle/>
                    <a:p>
                      <a:pPr lvl="0" rtl="0" algn="ctr">
                        <a:spcBef>
                          <a:spcPts val="0"/>
                        </a:spcBef>
                        <a:buNone/>
                      </a:pPr>
                      <a:r>
                        <a:rPr b="1" lang="en" sz="1800">
                          <a:solidFill>
                            <a:srgbClr val="FFFFFF"/>
                          </a:solidFill>
                        </a:rPr>
                        <a:t>First Two Letters</a:t>
                      </a:r>
                    </a:p>
                  </a:txBody>
                  <a:tcPr marT="68575" marB="68575" marR="91425" marL="91425">
                    <a:lnL cap="flat" cmpd="sng" w="9525">
                      <a:solidFill>
                        <a:srgbClr val="FFFFFF"/>
                      </a:solidFill>
                      <a:prstDash val="solid"/>
                      <a:round/>
                      <a:headEnd len="med" w="med" type="none"/>
                      <a:tailEnd len="med" w="med" type="none"/>
                    </a:lnL>
                    <a:lnR cap="flat" cmpd="sng" w="9525">
                      <a:solidFill>
                        <a:srgbClr val="FFFFFF"/>
                      </a:solidFill>
                      <a:prstDash val="solid"/>
                      <a:round/>
                      <a:headEnd len="med" w="med" type="none"/>
                      <a:tailEnd len="med" w="med" type="none"/>
                    </a:lnR>
                    <a:lnT cap="flat" cmpd="sng" w="9525">
                      <a:solidFill>
                        <a:srgbClr val="FFFFFF"/>
                      </a:solidFill>
                      <a:prstDash val="solid"/>
                      <a:round/>
                      <a:headEnd len="med" w="med" type="none"/>
                      <a:tailEnd len="med" w="med" type="none"/>
                    </a:lnT>
                    <a:lnB cap="flat" cmpd="sng" w="9525">
                      <a:solidFill>
                        <a:srgbClr val="FFFFFF"/>
                      </a:solidFill>
                      <a:prstDash val="solid"/>
                      <a:round/>
                      <a:headEnd len="med" w="med" type="none"/>
                      <a:tailEnd len="med" w="med" type="none"/>
                    </a:lnB>
                  </a:tcPr>
                </a:tc>
              </a:tr>
              <a:tr h="285750">
                <a:tc>
                  <a:txBody>
                    <a:bodyPr>
                      <a:noAutofit/>
                    </a:bodyPr>
                    <a:lstStyle/>
                    <a:p>
                      <a:pPr lvl="0" rtl="0">
                        <a:spcBef>
                          <a:spcPts val="0"/>
                        </a:spcBef>
                        <a:buNone/>
                      </a:pPr>
                      <a:r>
                        <a:rPr b="1" lang="en" sz="1800">
                          <a:solidFill>
                            <a:srgbClr val="FFFFFF"/>
                          </a:solidFill>
                        </a:rPr>
                        <a:t>Mass Storage Devices SATA, SAS, SCSI, or USB</a:t>
                      </a:r>
                    </a:p>
                  </a:txBody>
                  <a:tcPr marT="68575" marB="68575" marR="91425" marL="91425">
                    <a:lnL cap="flat" cmpd="sng" w="9525">
                      <a:solidFill>
                        <a:srgbClr val="FFFFFF"/>
                      </a:solidFill>
                      <a:prstDash val="solid"/>
                      <a:round/>
                      <a:headEnd len="med" w="med" type="none"/>
                      <a:tailEnd len="med" w="med" type="none"/>
                    </a:lnL>
                    <a:lnR cap="flat" cmpd="sng" w="9525">
                      <a:solidFill>
                        <a:srgbClr val="FFFFFF"/>
                      </a:solidFill>
                      <a:prstDash val="solid"/>
                      <a:round/>
                      <a:headEnd len="med" w="med" type="none"/>
                      <a:tailEnd len="med" w="med" type="none"/>
                    </a:lnR>
                    <a:lnT cap="flat" cmpd="sng" w="9525">
                      <a:solidFill>
                        <a:srgbClr val="FFFFFF"/>
                      </a:solidFill>
                      <a:prstDash val="solid"/>
                      <a:round/>
                      <a:headEnd len="med" w="med" type="none"/>
                      <a:tailEnd len="med" w="med" type="none"/>
                    </a:lnT>
                    <a:lnB cap="flat" cmpd="sng" w="9525">
                      <a:solidFill>
                        <a:srgbClr val="FFFFFF"/>
                      </a:solidFill>
                      <a:prstDash val="solid"/>
                      <a:round/>
                      <a:headEnd len="med" w="med" type="none"/>
                      <a:tailEnd len="med" w="med" type="none"/>
                    </a:lnB>
                  </a:tcPr>
                </a:tc>
                <a:tc>
                  <a:txBody>
                    <a:bodyPr>
                      <a:noAutofit/>
                    </a:bodyPr>
                    <a:lstStyle/>
                    <a:p>
                      <a:pPr lvl="0" rtl="0">
                        <a:spcBef>
                          <a:spcPts val="0"/>
                        </a:spcBef>
                        <a:buNone/>
                      </a:pPr>
                      <a:r>
                        <a:rPr lang="en" sz="1800">
                          <a:solidFill>
                            <a:srgbClr val="FFFFFF"/>
                          </a:solidFill>
                        </a:rPr>
                        <a:t>sd</a:t>
                      </a:r>
                    </a:p>
                  </a:txBody>
                  <a:tcPr marT="68575" marB="68575" marR="91425" marL="91425">
                    <a:lnL cap="flat" cmpd="sng" w="9525">
                      <a:solidFill>
                        <a:srgbClr val="FFFFFF"/>
                      </a:solidFill>
                      <a:prstDash val="solid"/>
                      <a:round/>
                      <a:headEnd len="med" w="med" type="none"/>
                      <a:tailEnd len="med" w="med" type="none"/>
                    </a:lnL>
                    <a:lnR cap="flat" cmpd="sng" w="9525">
                      <a:solidFill>
                        <a:srgbClr val="FFFFFF"/>
                      </a:solidFill>
                      <a:prstDash val="solid"/>
                      <a:round/>
                      <a:headEnd len="med" w="med" type="none"/>
                      <a:tailEnd len="med" w="med" type="none"/>
                    </a:lnR>
                    <a:lnT cap="flat" cmpd="sng" w="9525">
                      <a:solidFill>
                        <a:srgbClr val="FFFFFF"/>
                      </a:solidFill>
                      <a:prstDash val="solid"/>
                      <a:round/>
                      <a:headEnd len="med" w="med" type="none"/>
                      <a:tailEnd len="med" w="med" type="none"/>
                    </a:lnT>
                    <a:lnB cap="flat" cmpd="sng" w="9525">
                      <a:solidFill>
                        <a:srgbClr val="FFFFFF"/>
                      </a:solidFill>
                      <a:prstDash val="solid"/>
                      <a:round/>
                      <a:headEnd len="med" w="med" type="none"/>
                      <a:tailEnd len="med" w="med" type="none"/>
                    </a:lnB>
                  </a:tcPr>
                </a:tc>
              </a:tr>
              <a:tr h="285750">
                <a:tc>
                  <a:txBody>
                    <a:bodyPr>
                      <a:noAutofit/>
                    </a:bodyPr>
                    <a:lstStyle/>
                    <a:p>
                      <a:pPr lvl="0" rtl="0">
                        <a:spcBef>
                          <a:spcPts val="0"/>
                        </a:spcBef>
                        <a:buNone/>
                      </a:pPr>
                      <a:r>
                        <a:rPr b="1" lang="en" sz="1800">
                          <a:solidFill>
                            <a:srgbClr val="FFFFFF"/>
                          </a:solidFill>
                        </a:rPr>
                        <a:t>Mass Storage Devices IDE/PATA</a:t>
                      </a:r>
                    </a:p>
                  </a:txBody>
                  <a:tcPr marT="68575" marB="68575" marR="91425" marL="91425">
                    <a:lnL cap="flat" cmpd="sng" w="9525">
                      <a:solidFill>
                        <a:srgbClr val="FFFFFF"/>
                      </a:solidFill>
                      <a:prstDash val="solid"/>
                      <a:round/>
                      <a:headEnd len="med" w="med" type="none"/>
                      <a:tailEnd len="med" w="med" type="none"/>
                    </a:lnL>
                    <a:lnR cap="flat" cmpd="sng" w="9525">
                      <a:solidFill>
                        <a:srgbClr val="FFFFFF"/>
                      </a:solidFill>
                      <a:prstDash val="solid"/>
                      <a:round/>
                      <a:headEnd len="med" w="med" type="none"/>
                      <a:tailEnd len="med" w="med" type="none"/>
                    </a:lnR>
                    <a:lnT cap="flat" cmpd="sng" w="9525">
                      <a:solidFill>
                        <a:srgbClr val="FFFFFF"/>
                      </a:solidFill>
                      <a:prstDash val="solid"/>
                      <a:round/>
                      <a:headEnd len="med" w="med" type="none"/>
                      <a:tailEnd len="med" w="med" type="none"/>
                    </a:lnT>
                    <a:lnB cap="flat" cmpd="sng" w="9525">
                      <a:solidFill>
                        <a:srgbClr val="FFFFFF"/>
                      </a:solidFill>
                      <a:prstDash val="solid"/>
                      <a:round/>
                      <a:headEnd len="med" w="med" type="none"/>
                      <a:tailEnd len="med" w="med" type="none"/>
                    </a:lnB>
                  </a:tcPr>
                </a:tc>
                <a:tc>
                  <a:txBody>
                    <a:bodyPr>
                      <a:noAutofit/>
                    </a:bodyPr>
                    <a:lstStyle/>
                    <a:p>
                      <a:pPr lvl="0" rtl="0">
                        <a:spcBef>
                          <a:spcPts val="0"/>
                        </a:spcBef>
                        <a:buNone/>
                      </a:pPr>
                      <a:r>
                        <a:rPr lang="en" sz="1800">
                          <a:solidFill>
                            <a:srgbClr val="FFFFFF"/>
                          </a:solidFill>
                        </a:rPr>
                        <a:t>hd</a:t>
                      </a:r>
                    </a:p>
                  </a:txBody>
                  <a:tcPr marT="68575" marB="68575" marR="91425" marL="91425">
                    <a:lnL cap="flat" cmpd="sng" w="9525">
                      <a:solidFill>
                        <a:srgbClr val="FFFFFF"/>
                      </a:solidFill>
                      <a:prstDash val="solid"/>
                      <a:round/>
                      <a:headEnd len="med" w="med" type="none"/>
                      <a:tailEnd len="med" w="med" type="none"/>
                    </a:lnL>
                    <a:lnR cap="flat" cmpd="sng" w="9525">
                      <a:solidFill>
                        <a:srgbClr val="FFFFFF"/>
                      </a:solidFill>
                      <a:prstDash val="solid"/>
                      <a:round/>
                      <a:headEnd len="med" w="med" type="none"/>
                      <a:tailEnd len="med" w="med" type="none"/>
                    </a:lnR>
                    <a:lnT cap="flat" cmpd="sng" w="9525">
                      <a:solidFill>
                        <a:srgbClr val="FFFFFF"/>
                      </a:solidFill>
                      <a:prstDash val="solid"/>
                      <a:round/>
                      <a:headEnd len="med" w="med" type="none"/>
                      <a:tailEnd len="med" w="med" type="none"/>
                    </a:lnT>
                    <a:lnB cap="flat" cmpd="sng" w="9525">
                      <a:solidFill>
                        <a:srgbClr val="FFFFFF"/>
                      </a:solidFill>
                      <a:prstDash val="solid"/>
                      <a:round/>
                      <a:headEnd len="med" w="med" type="none"/>
                      <a:tailEnd len="med" w="med" type="none"/>
                    </a:lnB>
                  </a:tcPr>
                </a:tc>
              </a:tr>
              <a:tr h="285750">
                <a:tc>
                  <a:txBody>
                    <a:bodyPr>
                      <a:noAutofit/>
                    </a:bodyPr>
                    <a:lstStyle/>
                    <a:p>
                      <a:pPr lvl="0" rtl="0">
                        <a:spcBef>
                          <a:spcPts val="0"/>
                        </a:spcBef>
                        <a:buNone/>
                      </a:pPr>
                      <a:r>
                        <a:rPr b="1" lang="en" sz="1800">
                          <a:solidFill>
                            <a:srgbClr val="FFFFFF"/>
                          </a:solidFill>
                        </a:rPr>
                        <a:t>CDROM or DVD Drives SATA, SAS, SCSI, USB, IDE/PATA</a:t>
                      </a:r>
                    </a:p>
                  </a:txBody>
                  <a:tcPr marT="68575" marB="68575" marR="91425" marL="91425">
                    <a:lnL cap="flat" cmpd="sng" w="9525">
                      <a:solidFill>
                        <a:srgbClr val="FFFFFF"/>
                      </a:solidFill>
                      <a:prstDash val="solid"/>
                      <a:round/>
                      <a:headEnd len="med" w="med" type="none"/>
                      <a:tailEnd len="med" w="med" type="none"/>
                    </a:lnL>
                    <a:lnR cap="flat" cmpd="sng" w="9525">
                      <a:solidFill>
                        <a:srgbClr val="FFFFFF"/>
                      </a:solidFill>
                      <a:prstDash val="solid"/>
                      <a:round/>
                      <a:headEnd len="med" w="med" type="none"/>
                      <a:tailEnd len="med" w="med" type="none"/>
                    </a:lnR>
                    <a:lnT cap="flat" cmpd="sng" w="9525">
                      <a:solidFill>
                        <a:srgbClr val="FFFFFF"/>
                      </a:solidFill>
                      <a:prstDash val="solid"/>
                      <a:round/>
                      <a:headEnd len="med" w="med" type="none"/>
                      <a:tailEnd len="med" w="med" type="none"/>
                    </a:lnT>
                    <a:lnB cap="flat" cmpd="sng" w="9525">
                      <a:solidFill>
                        <a:srgbClr val="FFFFFF"/>
                      </a:solidFill>
                      <a:prstDash val="solid"/>
                      <a:round/>
                      <a:headEnd len="med" w="med" type="none"/>
                      <a:tailEnd len="med" w="med" type="none"/>
                    </a:lnB>
                  </a:tcPr>
                </a:tc>
                <a:tc>
                  <a:txBody>
                    <a:bodyPr>
                      <a:noAutofit/>
                    </a:bodyPr>
                    <a:lstStyle/>
                    <a:p>
                      <a:pPr lvl="0" rtl="0">
                        <a:spcBef>
                          <a:spcPts val="0"/>
                        </a:spcBef>
                        <a:buNone/>
                      </a:pPr>
                      <a:r>
                        <a:rPr lang="en" sz="1800">
                          <a:solidFill>
                            <a:srgbClr val="FFFFFF"/>
                          </a:solidFill>
                        </a:rPr>
                        <a:t>sr</a:t>
                      </a:r>
                    </a:p>
                  </a:txBody>
                  <a:tcPr marT="68575" marB="68575" marR="91425" marL="91425">
                    <a:lnL cap="flat" cmpd="sng" w="9525">
                      <a:solidFill>
                        <a:srgbClr val="FFFFFF"/>
                      </a:solidFill>
                      <a:prstDash val="solid"/>
                      <a:round/>
                      <a:headEnd len="med" w="med" type="none"/>
                      <a:tailEnd len="med" w="med" type="none"/>
                    </a:lnL>
                    <a:lnR cap="flat" cmpd="sng" w="9525">
                      <a:solidFill>
                        <a:srgbClr val="FFFFFF"/>
                      </a:solidFill>
                      <a:prstDash val="solid"/>
                      <a:round/>
                      <a:headEnd len="med" w="med" type="none"/>
                      <a:tailEnd len="med" w="med" type="none"/>
                    </a:lnR>
                    <a:lnT cap="flat" cmpd="sng" w="9525">
                      <a:solidFill>
                        <a:srgbClr val="FFFFFF"/>
                      </a:solidFill>
                      <a:prstDash val="solid"/>
                      <a:round/>
                      <a:headEnd len="med" w="med" type="none"/>
                      <a:tailEnd len="med" w="med" type="none"/>
                    </a:lnT>
                    <a:lnB cap="flat" cmpd="sng" w="9525">
                      <a:solidFill>
                        <a:srgbClr val="FFFFFF"/>
                      </a:solidFill>
                      <a:prstDash val="solid"/>
                      <a:round/>
                      <a:headEnd len="med" w="med" type="none"/>
                      <a:tailEnd len="med" w="med" type="none"/>
                    </a:lnB>
                  </a:tcPr>
                </a:tc>
              </a:tr>
              <a:tr h="285750">
                <a:tc>
                  <a:txBody>
                    <a:bodyPr>
                      <a:noAutofit/>
                    </a:bodyPr>
                    <a:lstStyle/>
                    <a:p>
                      <a:pPr lvl="0" rtl="0">
                        <a:spcBef>
                          <a:spcPts val="0"/>
                        </a:spcBef>
                        <a:buNone/>
                      </a:pPr>
                      <a:r>
                        <a:rPr b="1" lang="en" sz="1800">
                          <a:solidFill>
                            <a:srgbClr val="FFFFFF"/>
                          </a:solidFill>
                        </a:rPr>
                        <a:t>Floppy Disks</a:t>
                      </a:r>
                    </a:p>
                  </a:txBody>
                  <a:tcPr marT="68575" marB="68575" marR="91425" marL="91425">
                    <a:lnL cap="flat" cmpd="sng" w="9525">
                      <a:solidFill>
                        <a:srgbClr val="FFFFFF"/>
                      </a:solidFill>
                      <a:prstDash val="solid"/>
                      <a:round/>
                      <a:headEnd len="med" w="med" type="none"/>
                      <a:tailEnd len="med" w="med" type="none"/>
                    </a:lnL>
                    <a:lnR cap="flat" cmpd="sng" w="9525">
                      <a:solidFill>
                        <a:srgbClr val="FFFFFF"/>
                      </a:solidFill>
                      <a:prstDash val="solid"/>
                      <a:round/>
                      <a:headEnd len="med" w="med" type="none"/>
                      <a:tailEnd len="med" w="med" type="none"/>
                    </a:lnR>
                    <a:lnT cap="flat" cmpd="sng" w="9525">
                      <a:solidFill>
                        <a:srgbClr val="FFFFFF"/>
                      </a:solidFill>
                      <a:prstDash val="solid"/>
                      <a:round/>
                      <a:headEnd len="med" w="med" type="none"/>
                      <a:tailEnd len="med" w="med" type="none"/>
                    </a:lnT>
                    <a:lnB cap="flat" cmpd="sng" w="9525">
                      <a:solidFill>
                        <a:srgbClr val="FFFFFF"/>
                      </a:solidFill>
                      <a:prstDash val="solid"/>
                      <a:round/>
                      <a:headEnd len="med" w="med" type="none"/>
                      <a:tailEnd len="med" w="med" type="none"/>
                    </a:lnB>
                  </a:tcPr>
                </a:tc>
                <a:tc>
                  <a:txBody>
                    <a:bodyPr>
                      <a:noAutofit/>
                    </a:bodyPr>
                    <a:lstStyle/>
                    <a:p>
                      <a:pPr lvl="0" rtl="0">
                        <a:spcBef>
                          <a:spcPts val="0"/>
                        </a:spcBef>
                        <a:buNone/>
                      </a:pPr>
                      <a:r>
                        <a:rPr lang="en" sz="1800">
                          <a:solidFill>
                            <a:srgbClr val="FFFFFF"/>
                          </a:solidFill>
                        </a:rPr>
                        <a:t>fd</a:t>
                      </a:r>
                    </a:p>
                  </a:txBody>
                  <a:tcPr marT="68575" marB="68575" marR="91425" marL="91425">
                    <a:lnL cap="flat" cmpd="sng" w="9525">
                      <a:solidFill>
                        <a:srgbClr val="FFFFFF"/>
                      </a:solidFill>
                      <a:prstDash val="solid"/>
                      <a:round/>
                      <a:headEnd len="med" w="med" type="none"/>
                      <a:tailEnd len="med" w="med" type="none"/>
                    </a:lnL>
                    <a:lnR cap="flat" cmpd="sng" w="9525">
                      <a:solidFill>
                        <a:srgbClr val="FFFFFF"/>
                      </a:solidFill>
                      <a:prstDash val="solid"/>
                      <a:round/>
                      <a:headEnd len="med" w="med" type="none"/>
                      <a:tailEnd len="med" w="med" type="none"/>
                    </a:lnR>
                    <a:lnT cap="flat" cmpd="sng" w="9525">
                      <a:solidFill>
                        <a:srgbClr val="FFFFFF"/>
                      </a:solidFill>
                      <a:prstDash val="solid"/>
                      <a:round/>
                      <a:headEnd len="med" w="med" type="none"/>
                      <a:tailEnd len="med" w="med" type="none"/>
                    </a:lnT>
                    <a:lnB cap="flat" cmpd="sng" w="9525">
                      <a:solidFill>
                        <a:srgbClr val="FFFFFF"/>
                      </a:solidFill>
                      <a:prstDash val="solid"/>
                      <a:round/>
                      <a:headEnd len="med" w="med" type="none"/>
                      <a:tailEnd len="med" w="med" type="none"/>
                    </a:lnB>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76" name="Shape 276"/>
        <p:cNvGrpSpPr/>
        <p:nvPr/>
      </p:nvGrpSpPr>
      <p:grpSpPr>
        <a:xfrm>
          <a:off x="0" y="0"/>
          <a:ext cx="0" cy="0"/>
          <a:chOff x="0" y="0"/>
          <a:chExt cx="0" cy="0"/>
        </a:xfrm>
      </p:grpSpPr>
      <p:sp>
        <p:nvSpPr>
          <p:cNvPr id="277" name="Shape 277"/>
          <p:cNvSpPr/>
          <p:nvPr/>
        </p:nvSpPr>
        <p:spPr>
          <a:xfrm>
            <a:off x="3616450" y="2096750"/>
            <a:ext cx="1911124" cy="1080350"/>
          </a:xfrm>
          <a:prstGeom prst="flowChartMagneticDisk">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Logical Volume</a:t>
            </a:r>
          </a:p>
          <a:p>
            <a:pPr lvl="0" rtl="0" algn="ctr">
              <a:spcBef>
                <a:spcPts val="0"/>
              </a:spcBef>
              <a:buNone/>
            </a:pPr>
            <a:r>
              <a:rPr lang="en"/>
              <a:t>20 MB</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81" name="Shape 281"/>
        <p:cNvGrpSpPr/>
        <p:nvPr/>
      </p:nvGrpSpPr>
      <p:grpSpPr>
        <a:xfrm>
          <a:off x="0" y="0"/>
          <a:ext cx="0" cy="0"/>
          <a:chOff x="0" y="0"/>
          <a:chExt cx="0" cy="0"/>
        </a:xfrm>
      </p:grpSpPr>
      <p:sp>
        <p:nvSpPr>
          <p:cNvPr id="282" name="Shape 282"/>
          <p:cNvSpPr/>
          <p:nvPr/>
        </p:nvSpPr>
        <p:spPr>
          <a:xfrm>
            <a:off x="3616450" y="2096750"/>
            <a:ext cx="1911124" cy="1080350"/>
          </a:xfrm>
          <a:prstGeom prst="flowChartMagneticDisk">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/var</a:t>
            </a:r>
          </a:p>
          <a:p>
            <a:pPr lvl="0" rtl="0" algn="ctr">
              <a:spcBef>
                <a:spcPts val="0"/>
              </a:spcBef>
              <a:buNone/>
            </a:pPr>
            <a:r>
              <a:rPr lang="en"/>
              <a:t>20 MB</a:t>
            </a: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86" name="Shape 286"/>
        <p:cNvGrpSpPr/>
        <p:nvPr/>
      </p:nvGrpSpPr>
      <p:grpSpPr>
        <a:xfrm>
          <a:off x="0" y="0"/>
          <a:ext cx="0" cy="0"/>
          <a:chOff x="0" y="0"/>
          <a:chExt cx="0" cy="0"/>
        </a:xfrm>
      </p:grpSpPr>
      <p:sp>
        <p:nvSpPr>
          <p:cNvPr id="287" name="Shape 287"/>
          <p:cNvSpPr/>
          <p:nvPr/>
        </p:nvSpPr>
        <p:spPr>
          <a:xfrm>
            <a:off x="1464650" y="681700"/>
            <a:ext cx="6214725" cy="2501400"/>
          </a:xfrm>
          <a:prstGeom prst="flowChartMagneticDisk">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t>Volume Group </a:t>
            </a:r>
          </a:p>
          <a:p>
            <a:pPr lvl="0" rtl="0" algn="ctr">
              <a:spcBef>
                <a:spcPts val="0"/>
              </a:spcBef>
              <a:buNone/>
            </a:pPr>
            <a:r>
              <a:rPr lang="en" sz="1800"/>
              <a:t>100MB</a:t>
            </a:r>
          </a:p>
          <a:p>
            <a:pPr lvl="0" rtl="0" algn="ctr">
              <a:spcBef>
                <a:spcPts val="0"/>
              </a:spcBef>
              <a:buNone/>
            </a:pPr>
            <a:r>
              <a:t/>
            </a:r>
            <a:endParaRPr/>
          </a:p>
          <a:p>
            <a:pPr lvl="0" rtl="0" algn="ctr">
              <a:spcBef>
                <a:spcPts val="0"/>
              </a:spcBef>
              <a:buNone/>
            </a:pPr>
            <a:r>
              <a:t/>
            </a:r>
            <a:endParaRPr/>
          </a:p>
          <a:p>
            <a:pPr lvl="0" algn="ctr">
              <a:spcBef>
                <a:spcPts val="0"/>
              </a:spcBef>
              <a:buNone/>
            </a:pPr>
            <a:r>
              <a:t/>
            </a:r>
            <a:endParaRPr/>
          </a:p>
        </p:txBody>
      </p:sp>
      <p:sp>
        <p:nvSpPr>
          <p:cNvPr id="288" name="Shape 288"/>
          <p:cNvSpPr/>
          <p:nvPr/>
        </p:nvSpPr>
        <p:spPr>
          <a:xfrm>
            <a:off x="1549675" y="1824700"/>
            <a:ext cx="1911124" cy="1080350"/>
          </a:xfrm>
          <a:prstGeom prst="flowChartMagneticDisk">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Logical Volume</a:t>
            </a:r>
          </a:p>
          <a:p>
            <a:pPr lvl="0" algn="ctr">
              <a:spcBef>
                <a:spcPts val="0"/>
              </a:spcBef>
              <a:buNone/>
            </a:pPr>
            <a:r>
              <a:rPr lang="en"/>
              <a:t>60 MB</a:t>
            </a:r>
          </a:p>
        </p:txBody>
      </p:sp>
      <p:sp>
        <p:nvSpPr>
          <p:cNvPr id="289" name="Shape 289"/>
          <p:cNvSpPr/>
          <p:nvPr/>
        </p:nvSpPr>
        <p:spPr>
          <a:xfrm>
            <a:off x="3616450" y="2096750"/>
            <a:ext cx="1911124" cy="1080350"/>
          </a:xfrm>
          <a:prstGeom prst="flowChartMagneticDisk">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Logical Volume</a:t>
            </a:r>
          </a:p>
          <a:p>
            <a:pPr lvl="0" rtl="0" algn="ctr">
              <a:spcBef>
                <a:spcPts val="0"/>
              </a:spcBef>
              <a:buNone/>
            </a:pPr>
            <a:r>
              <a:rPr lang="en"/>
              <a:t>20 MB</a:t>
            </a:r>
          </a:p>
        </p:txBody>
      </p:sp>
      <p:sp>
        <p:nvSpPr>
          <p:cNvPr id="290" name="Shape 290"/>
          <p:cNvSpPr/>
          <p:nvPr/>
        </p:nvSpPr>
        <p:spPr>
          <a:xfrm>
            <a:off x="5683225" y="1824700"/>
            <a:ext cx="1911124" cy="1080350"/>
          </a:xfrm>
          <a:prstGeom prst="flowChartMagneticDisk">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Logical Volume</a:t>
            </a:r>
          </a:p>
          <a:p>
            <a:pPr lvl="0" rtl="0" algn="ctr">
              <a:spcBef>
                <a:spcPts val="0"/>
              </a:spcBef>
              <a:buNone/>
            </a:pPr>
            <a:r>
              <a:rPr lang="en"/>
              <a:t>20 MB</a:t>
            </a: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94" name="Shape 294"/>
        <p:cNvGrpSpPr/>
        <p:nvPr/>
      </p:nvGrpSpPr>
      <p:grpSpPr>
        <a:xfrm>
          <a:off x="0" y="0"/>
          <a:ext cx="0" cy="0"/>
          <a:chOff x="0" y="0"/>
          <a:chExt cx="0" cy="0"/>
        </a:xfrm>
      </p:grpSpPr>
      <p:sp>
        <p:nvSpPr>
          <p:cNvPr id="295" name="Shape 295"/>
          <p:cNvSpPr/>
          <p:nvPr/>
        </p:nvSpPr>
        <p:spPr>
          <a:xfrm>
            <a:off x="1464650" y="681700"/>
            <a:ext cx="6214725" cy="2501400"/>
          </a:xfrm>
          <a:prstGeom prst="flowChartMagneticDisk">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t>Volume Group </a:t>
            </a:r>
          </a:p>
          <a:p>
            <a:pPr lvl="0" rtl="0" algn="ctr">
              <a:spcBef>
                <a:spcPts val="0"/>
              </a:spcBef>
              <a:buNone/>
            </a:pPr>
            <a:r>
              <a:rPr lang="en" sz="1800"/>
              <a:t>100MB</a:t>
            </a:r>
          </a:p>
          <a:p>
            <a:pPr lvl="0" rtl="0" algn="ctr">
              <a:spcBef>
                <a:spcPts val="0"/>
              </a:spcBef>
              <a:buNone/>
            </a:pPr>
            <a:r>
              <a:t/>
            </a:r>
            <a:endParaRPr/>
          </a:p>
          <a:p>
            <a:pPr lvl="0" rtl="0" algn="ctr">
              <a:spcBef>
                <a:spcPts val="0"/>
              </a:spcBef>
              <a:buNone/>
            </a:pPr>
            <a:r>
              <a:t/>
            </a:r>
            <a:endParaRPr/>
          </a:p>
          <a:p>
            <a:pPr lvl="0" rtl="0" algn="ctr">
              <a:spcBef>
                <a:spcPts val="0"/>
              </a:spcBef>
              <a:buNone/>
            </a:pPr>
            <a:r>
              <a:t/>
            </a:r>
            <a:endParaRPr/>
          </a:p>
        </p:txBody>
      </p:sp>
      <p:sp>
        <p:nvSpPr>
          <p:cNvPr id="296" name="Shape 296"/>
          <p:cNvSpPr/>
          <p:nvPr/>
        </p:nvSpPr>
        <p:spPr>
          <a:xfrm>
            <a:off x="1549675" y="1824700"/>
            <a:ext cx="1911124" cy="1080350"/>
          </a:xfrm>
          <a:prstGeom prst="flowChartMagneticDisk">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Logical Volume</a:t>
            </a:r>
          </a:p>
          <a:p>
            <a:pPr lvl="0" rtl="0" algn="ctr">
              <a:spcBef>
                <a:spcPts val="0"/>
              </a:spcBef>
              <a:buNone/>
            </a:pPr>
            <a:r>
              <a:rPr lang="en"/>
              <a:t>60 MB</a:t>
            </a:r>
          </a:p>
        </p:txBody>
      </p:sp>
      <p:sp>
        <p:nvSpPr>
          <p:cNvPr id="297" name="Shape 297"/>
          <p:cNvSpPr/>
          <p:nvPr/>
        </p:nvSpPr>
        <p:spPr>
          <a:xfrm>
            <a:off x="3616450" y="2096750"/>
            <a:ext cx="1911124" cy="1080350"/>
          </a:xfrm>
          <a:prstGeom prst="flowChartMagneticDisk">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Logical Volume</a:t>
            </a:r>
          </a:p>
          <a:p>
            <a:pPr lvl="0" rtl="0" algn="ctr">
              <a:spcBef>
                <a:spcPts val="0"/>
              </a:spcBef>
              <a:buNone/>
            </a:pPr>
            <a:r>
              <a:rPr lang="en"/>
              <a:t>20 MB</a:t>
            </a:r>
          </a:p>
        </p:txBody>
      </p:sp>
      <p:sp>
        <p:nvSpPr>
          <p:cNvPr id="298" name="Shape 298"/>
          <p:cNvSpPr/>
          <p:nvPr/>
        </p:nvSpPr>
        <p:spPr>
          <a:xfrm>
            <a:off x="5683225" y="1824700"/>
            <a:ext cx="1911124" cy="1080350"/>
          </a:xfrm>
          <a:prstGeom prst="flowChartMagneticDisk">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Logical Volume</a:t>
            </a:r>
          </a:p>
          <a:p>
            <a:pPr lvl="0" rtl="0" algn="ctr">
              <a:spcBef>
                <a:spcPts val="0"/>
              </a:spcBef>
              <a:buNone/>
            </a:pPr>
            <a:r>
              <a:rPr lang="en"/>
              <a:t>20 MB</a:t>
            </a:r>
          </a:p>
        </p:txBody>
      </p:sp>
      <p:pic>
        <p:nvPicPr>
          <p:cNvPr id="299" name="Shape 299"/>
          <p:cNvPicPr preferRelativeResize="0"/>
          <p:nvPr/>
        </p:nvPicPr>
        <p:blipFill>
          <a:blip r:embed="rId4">
            <a:alphaModFix/>
          </a:blip>
          <a:stretch>
            <a:fillRect/>
          </a:stretch>
        </p:blipFill>
        <p:spPr>
          <a:xfrm>
            <a:off x="3998149" y="3423650"/>
            <a:ext cx="1147724" cy="1641899"/>
          </a:xfrm>
          <a:prstGeom prst="rect">
            <a:avLst/>
          </a:prstGeom>
          <a:noFill/>
          <a:ln>
            <a:noFill/>
          </a:ln>
        </p:spPr>
      </p:pic>
      <p:cxnSp>
        <p:nvCxnSpPr>
          <p:cNvPr id="300" name="Shape 300"/>
          <p:cNvCxnSpPr>
            <a:stCxn id="299" idx="0"/>
            <a:endCxn id="297" idx="3"/>
          </p:cNvCxnSpPr>
          <p:nvPr/>
        </p:nvCxnSpPr>
        <p:spPr>
          <a:xfrm rot="10800000">
            <a:off x="4572012" y="3177050"/>
            <a:ext cx="0" cy="246600"/>
          </a:xfrm>
          <a:prstGeom prst="straightConnector1">
            <a:avLst/>
          </a:prstGeom>
          <a:noFill/>
          <a:ln cap="flat" cmpd="sng" w="19050">
            <a:solidFill>
              <a:srgbClr val="FFFFFF"/>
            </a:solidFill>
            <a:prstDash val="solid"/>
            <a:round/>
            <a:headEnd len="lg" w="lg" type="none"/>
            <a:tailEnd len="lg" w="lg" type="none"/>
          </a:ln>
        </p:spPr>
      </p:cxnSp>
      <p:sp>
        <p:nvSpPr>
          <p:cNvPr id="301" name="Shape 301"/>
          <p:cNvSpPr txBox="1"/>
          <p:nvPr/>
        </p:nvSpPr>
        <p:spPr>
          <a:xfrm>
            <a:off x="5245525" y="4021275"/>
            <a:ext cx="3657600" cy="457200"/>
          </a:xfrm>
          <a:prstGeom prst="rect">
            <a:avLst/>
          </a:prstGeom>
          <a:noFill/>
          <a:ln>
            <a:noFill/>
          </a:ln>
        </p:spPr>
        <p:txBody>
          <a:bodyPr anchorCtr="0" anchor="t" bIns="91425" lIns="91425" rIns="91425" tIns="91425">
            <a:noAutofit/>
          </a:bodyPr>
          <a:lstStyle/>
          <a:p>
            <a:pPr lvl="0" rtl="0">
              <a:spcBef>
                <a:spcPts val="0"/>
              </a:spcBef>
              <a:buNone/>
            </a:pPr>
            <a:r>
              <a:rPr lang="en">
                <a:solidFill>
                  <a:srgbClr val="FFFFFF"/>
                </a:solidFill>
              </a:rPr>
              <a:t>Physical Volume</a:t>
            </a: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05" name="Shape 305"/>
        <p:cNvGrpSpPr/>
        <p:nvPr/>
      </p:nvGrpSpPr>
      <p:grpSpPr>
        <a:xfrm>
          <a:off x="0" y="0"/>
          <a:ext cx="0" cy="0"/>
          <a:chOff x="0" y="0"/>
          <a:chExt cx="0" cy="0"/>
        </a:xfrm>
      </p:grpSpPr>
      <p:sp>
        <p:nvSpPr>
          <p:cNvPr id="306" name="Shape 306"/>
          <p:cNvSpPr/>
          <p:nvPr/>
        </p:nvSpPr>
        <p:spPr>
          <a:xfrm>
            <a:off x="1464650" y="681700"/>
            <a:ext cx="6214725" cy="2501400"/>
          </a:xfrm>
          <a:prstGeom prst="flowChartMagneticDisk">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t>Volume Group </a:t>
            </a:r>
          </a:p>
          <a:p>
            <a:pPr lvl="0" rtl="0" algn="ctr">
              <a:spcBef>
                <a:spcPts val="0"/>
              </a:spcBef>
              <a:buNone/>
            </a:pPr>
            <a:r>
              <a:rPr lang="en" sz="1800"/>
              <a:t>100MB</a:t>
            </a:r>
          </a:p>
          <a:p>
            <a:pPr lvl="0" rtl="0" algn="ctr">
              <a:spcBef>
                <a:spcPts val="0"/>
              </a:spcBef>
              <a:buNone/>
            </a:pPr>
            <a:r>
              <a:t/>
            </a:r>
            <a:endParaRPr/>
          </a:p>
          <a:p>
            <a:pPr lvl="0" rtl="0" algn="ctr">
              <a:spcBef>
                <a:spcPts val="0"/>
              </a:spcBef>
              <a:buNone/>
            </a:pPr>
            <a:r>
              <a:t/>
            </a:r>
            <a:endParaRPr/>
          </a:p>
          <a:p>
            <a:pPr lvl="0" rtl="0" algn="ctr">
              <a:spcBef>
                <a:spcPts val="0"/>
              </a:spcBef>
              <a:buNone/>
            </a:pPr>
            <a:r>
              <a:t/>
            </a:r>
            <a:endParaRPr/>
          </a:p>
        </p:txBody>
      </p:sp>
      <p:sp>
        <p:nvSpPr>
          <p:cNvPr id="307" name="Shape 307"/>
          <p:cNvSpPr/>
          <p:nvPr/>
        </p:nvSpPr>
        <p:spPr>
          <a:xfrm>
            <a:off x="1549675" y="1824700"/>
            <a:ext cx="1911124" cy="1080350"/>
          </a:xfrm>
          <a:prstGeom prst="flowChartMagneticDisk">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/home</a:t>
            </a:r>
          </a:p>
          <a:p>
            <a:pPr lvl="0" rtl="0" algn="ctr">
              <a:spcBef>
                <a:spcPts val="0"/>
              </a:spcBef>
              <a:buNone/>
            </a:pPr>
            <a:r>
              <a:rPr lang="en"/>
              <a:t>60 MB</a:t>
            </a:r>
          </a:p>
        </p:txBody>
      </p:sp>
      <p:sp>
        <p:nvSpPr>
          <p:cNvPr id="308" name="Shape 308"/>
          <p:cNvSpPr/>
          <p:nvPr/>
        </p:nvSpPr>
        <p:spPr>
          <a:xfrm>
            <a:off x="3616450" y="2096750"/>
            <a:ext cx="1911124" cy="1080350"/>
          </a:xfrm>
          <a:prstGeom prst="flowChartMagneticDisk">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/var</a:t>
            </a:r>
          </a:p>
          <a:p>
            <a:pPr lvl="0" rtl="0" algn="ctr">
              <a:spcBef>
                <a:spcPts val="0"/>
              </a:spcBef>
              <a:buNone/>
            </a:pPr>
            <a:r>
              <a:rPr lang="en"/>
              <a:t>20 MB</a:t>
            </a:r>
          </a:p>
        </p:txBody>
      </p:sp>
      <p:sp>
        <p:nvSpPr>
          <p:cNvPr id="309" name="Shape 309"/>
          <p:cNvSpPr/>
          <p:nvPr/>
        </p:nvSpPr>
        <p:spPr>
          <a:xfrm>
            <a:off x="5683225" y="1824700"/>
            <a:ext cx="1911124" cy="1080350"/>
          </a:xfrm>
          <a:prstGeom prst="flowChartMagneticDisk">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/tmp</a:t>
            </a:r>
          </a:p>
          <a:p>
            <a:pPr lvl="0" rtl="0" algn="ctr">
              <a:spcBef>
                <a:spcPts val="0"/>
              </a:spcBef>
              <a:buNone/>
            </a:pPr>
            <a:r>
              <a:rPr lang="en"/>
              <a:t>20 MB</a:t>
            </a:r>
          </a:p>
        </p:txBody>
      </p:sp>
      <p:pic>
        <p:nvPicPr>
          <p:cNvPr id="310" name="Shape 310"/>
          <p:cNvPicPr preferRelativeResize="0"/>
          <p:nvPr/>
        </p:nvPicPr>
        <p:blipFill>
          <a:blip r:embed="rId4">
            <a:alphaModFix/>
          </a:blip>
          <a:stretch>
            <a:fillRect/>
          </a:stretch>
        </p:blipFill>
        <p:spPr>
          <a:xfrm>
            <a:off x="3998149" y="3423650"/>
            <a:ext cx="1147724" cy="1641899"/>
          </a:xfrm>
          <a:prstGeom prst="rect">
            <a:avLst/>
          </a:prstGeom>
          <a:noFill/>
          <a:ln>
            <a:noFill/>
          </a:ln>
        </p:spPr>
      </p:pic>
      <p:cxnSp>
        <p:nvCxnSpPr>
          <p:cNvPr id="311" name="Shape 311"/>
          <p:cNvCxnSpPr>
            <a:stCxn id="310" idx="0"/>
            <a:endCxn id="308" idx="3"/>
          </p:cNvCxnSpPr>
          <p:nvPr/>
        </p:nvCxnSpPr>
        <p:spPr>
          <a:xfrm rot="10800000">
            <a:off x="4572012" y="3177050"/>
            <a:ext cx="0" cy="246600"/>
          </a:xfrm>
          <a:prstGeom prst="straightConnector1">
            <a:avLst/>
          </a:prstGeom>
          <a:noFill/>
          <a:ln cap="flat" cmpd="sng" w="19050">
            <a:solidFill>
              <a:srgbClr val="FFFFFF"/>
            </a:solidFill>
            <a:prstDash val="solid"/>
            <a:round/>
            <a:headEnd len="lg" w="lg" type="none"/>
            <a:tailEnd len="lg" w="lg" type="none"/>
          </a:ln>
        </p:spPr>
      </p:cxnSp>
      <p:sp>
        <p:nvSpPr>
          <p:cNvPr id="312" name="Shape 312"/>
          <p:cNvSpPr txBox="1"/>
          <p:nvPr/>
        </p:nvSpPr>
        <p:spPr>
          <a:xfrm>
            <a:off x="5245525" y="4021275"/>
            <a:ext cx="3657600" cy="457200"/>
          </a:xfrm>
          <a:prstGeom prst="rect">
            <a:avLst/>
          </a:prstGeom>
          <a:noFill/>
          <a:ln>
            <a:noFill/>
          </a:ln>
        </p:spPr>
        <p:txBody>
          <a:bodyPr anchorCtr="0" anchor="t" bIns="91425" lIns="91425" rIns="91425" tIns="91425">
            <a:noAutofit/>
          </a:bodyPr>
          <a:lstStyle/>
          <a:p>
            <a:pPr lvl="0" rtl="0">
              <a:spcBef>
                <a:spcPts val="0"/>
              </a:spcBef>
              <a:buNone/>
            </a:pPr>
            <a:r>
              <a:rPr lang="en">
                <a:solidFill>
                  <a:srgbClr val="FFFFFF"/>
                </a:solidFill>
              </a:rPr>
              <a:t>Physical Volume</a:t>
            </a: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16" name="Shape 316"/>
        <p:cNvGrpSpPr/>
        <p:nvPr/>
      </p:nvGrpSpPr>
      <p:grpSpPr>
        <a:xfrm>
          <a:off x="0" y="0"/>
          <a:ext cx="0" cy="0"/>
          <a:chOff x="0" y="0"/>
          <a:chExt cx="0" cy="0"/>
        </a:xfrm>
      </p:grpSpPr>
      <p:sp>
        <p:nvSpPr>
          <p:cNvPr id="317" name="Shape 317"/>
          <p:cNvSpPr/>
          <p:nvPr/>
        </p:nvSpPr>
        <p:spPr>
          <a:xfrm>
            <a:off x="1464650" y="681700"/>
            <a:ext cx="6214725" cy="2501400"/>
          </a:xfrm>
          <a:prstGeom prst="flowChartMagneticDisk">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t>Volume Group </a:t>
            </a:r>
          </a:p>
          <a:p>
            <a:pPr lvl="0" rtl="0" algn="ctr">
              <a:spcBef>
                <a:spcPts val="0"/>
              </a:spcBef>
              <a:buNone/>
            </a:pPr>
            <a:r>
              <a:rPr lang="en" sz="1800"/>
              <a:t>100MB</a:t>
            </a:r>
          </a:p>
          <a:p>
            <a:pPr lvl="0" rtl="0" algn="ctr">
              <a:spcBef>
                <a:spcPts val="0"/>
              </a:spcBef>
              <a:buNone/>
            </a:pPr>
            <a:r>
              <a:t/>
            </a:r>
            <a:endParaRPr/>
          </a:p>
          <a:p>
            <a:pPr lvl="0" rtl="0" algn="ctr">
              <a:spcBef>
                <a:spcPts val="0"/>
              </a:spcBef>
              <a:buNone/>
            </a:pPr>
            <a:r>
              <a:t/>
            </a:r>
            <a:endParaRPr/>
          </a:p>
          <a:p>
            <a:pPr lvl="0" rtl="0" algn="ctr">
              <a:spcBef>
                <a:spcPts val="0"/>
              </a:spcBef>
              <a:buNone/>
            </a:pPr>
            <a:r>
              <a:t/>
            </a:r>
            <a:endParaRPr/>
          </a:p>
        </p:txBody>
      </p:sp>
      <p:sp>
        <p:nvSpPr>
          <p:cNvPr id="318" name="Shape 318"/>
          <p:cNvSpPr/>
          <p:nvPr/>
        </p:nvSpPr>
        <p:spPr>
          <a:xfrm>
            <a:off x="1549675" y="1824700"/>
            <a:ext cx="1911124" cy="1080350"/>
          </a:xfrm>
          <a:prstGeom prst="flowChartMagneticDisk">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Logical Volume</a:t>
            </a:r>
          </a:p>
          <a:p>
            <a:pPr lvl="0" rtl="0" algn="ctr">
              <a:spcBef>
                <a:spcPts val="0"/>
              </a:spcBef>
              <a:buNone/>
            </a:pPr>
            <a:r>
              <a:rPr lang="en"/>
              <a:t>60 MB</a:t>
            </a:r>
          </a:p>
        </p:txBody>
      </p:sp>
      <p:sp>
        <p:nvSpPr>
          <p:cNvPr id="319" name="Shape 319"/>
          <p:cNvSpPr/>
          <p:nvPr/>
        </p:nvSpPr>
        <p:spPr>
          <a:xfrm>
            <a:off x="3616450" y="2096750"/>
            <a:ext cx="1911124" cy="1080350"/>
          </a:xfrm>
          <a:prstGeom prst="flowChartMagneticDisk">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Logical Volume</a:t>
            </a:r>
          </a:p>
          <a:p>
            <a:pPr lvl="0" rtl="0" algn="ctr">
              <a:spcBef>
                <a:spcPts val="0"/>
              </a:spcBef>
              <a:buNone/>
            </a:pPr>
            <a:r>
              <a:rPr lang="en"/>
              <a:t>20 MB</a:t>
            </a:r>
          </a:p>
        </p:txBody>
      </p:sp>
      <p:sp>
        <p:nvSpPr>
          <p:cNvPr id="320" name="Shape 320"/>
          <p:cNvSpPr/>
          <p:nvPr/>
        </p:nvSpPr>
        <p:spPr>
          <a:xfrm>
            <a:off x="5683225" y="1824700"/>
            <a:ext cx="1911124" cy="1080350"/>
          </a:xfrm>
          <a:prstGeom prst="flowChartMagneticDisk">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Logical Volume</a:t>
            </a:r>
          </a:p>
          <a:p>
            <a:pPr lvl="0" rtl="0" algn="ctr">
              <a:spcBef>
                <a:spcPts val="0"/>
              </a:spcBef>
              <a:buNone/>
            </a:pPr>
            <a:r>
              <a:rPr lang="en"/>
              <a:t>20 MB</a:t>
            </a:r>
          </a:p>
        </p:txBody>
      </p:sp>
      <p:pic>
        <p:nvPicPr>
          <p:cNvPr id="321" name="Shape 321"/>
          <p:cNvPicPr preferRelativeResize="0"/>
          <p:nvPr/>
        </p:nvPicPr>
        <p:blipFill>
          <a:blip r:embed="rId4">
            <a:alphaModFix/>
          </a:blip>
          <a:stretch>
            <a:fillRect/>
          </a:stretch>
        </p:blipFill>
        <p:spPr>
          <a:xfrm>
            <a:off x="3998149" y="3423650"/>
            <a:ext cx="1147724" cy="1641899"/>
          </a:xfrm>
          <a:prstGeom prst="rect">
            <a:avLst/>
          </a:prstGeom>
          <a:noFill/>
          <a:ln>
            <a:noFill/>
          </a:ln>
        </p:spPr>
      </p:pic>
      <p:cxnSp>
        <p:nvCxnSpPr>
          <p:cNvPr id="322" name="Shape 322"/>
          <p:cNvCxnSpPr>
            <a:stCxn id="321" idx="0"/>
            <a:endCxn id="319" idx="3"/>
          </p:cNvCxnSpPr>
          <p:nvPr/>
        </p:nvCxnSpPr>
        <p:spPr>
          <a:xfrm rot="10800000">
            <a:off x="4572012" y="3177050"/>
            <a:ext cx="0" cy="246600"/>
          </a:xfrm>
          <a:prstGeom prst="straightConnector1">
            <a:avLst/>
          </a:prstGeom>
          <a:noFill/>
          <a:ln cap="flat" cmpd="sng" w="19050">
            <a:solidFill>
              <a:srgbClr val="FFFFFF"/>
            </a:solidFill>
            <a:prstDash val="solid"/>
            <a:round/>
            <a:headEnd len="lg" w="lg" type="none"/>
            <a:tailEnd len="lg" w="lg" type="none"/>
          </a:ln>
        </p:spPr>
      </p:cxnSp>
      <p:sp>
        <p:nvSpPr>
          <p:cNvPr id="323" name="Shape 323"/>
          <p:cNvSpPr txBox="1"/>
          <p:nvPr/>
        </p:nvSpPr>
        <p:spPr>
          <a:xfrm>
            <a:off x="7167725" y="4016000"/>
            <a:ext cx="3657600" cy="457200"/>
          </a:xfrm>
          <a:prstGeom prst="rect">
            <a:avLst/>
          </a:prstGeom>
          <a:noFill/>
          <a:ln>
            <a:noFill/>
          </a:ln>
        </p:spPr>
        <p:txBody>
          <a:bodyPr anchorCtr="0" anchor="t" bIns="91425" lIns="91425" rIns="91425" tIns="91425">
            <a:noAutofit/>
          </a:bodyPr>
          <a:lstStyle/>
          <a:p>
            <a:pPr lvl="0" rtl="0">
              <a:spcBef>
                <a:spcPts val="0"/>
              </a:spcBef>
              <a:buNone/>
            </a:pPr>
            <a:r>
              <a:rPr lang="en">
                <a:solidFill>
                  <a:srgbClr val="FFFFFF"/>
                </a:solidFill>
              </a:rPr>
              <a:t>Physical Volumes</a:t>
            </a:r>
          </a:p>
        </p:txBody>
      </p:sp>
      <p:pic>
        <p:nvPicPr>
          <p:cNvPr id="324" name="Shape 324"/>
          <p:cNvPicPr preferRelativeResize="0"/>
          <p:nvPr/>
        </p:nvPicPr>
        <p:blipFill>
          <a:blip r:embed="rId4">
            <a:alphaModFix/>
          </a:blip>
          <a:stretch>
            <a:fillRect/>
          </a:stretch>
        </p:blipFill>
        <p:spPr>
          <a:xfrm>
            <a:off x="2313074" y="3423650"/>
            <a:ext cx="1147724" cy="1641899"/>
          </a:xfrm>
          <a:prstGeom prst="rect">
            <a:avLst/>
          </a:prstGeom>
          <a:noFill/>
          <a:ln>
            <a:noFill/>
          </a:ln>
        </p:spPr>
      </p:pic>
      <p:pic>
        <p:nvPicPr>
          <p:cNvPr id="325" name="Shape 325"/>
          <p:cNvPicPr preferRelativeResize="0"/>
          <p:nvPr/>
        </p:nvPicPr>
        <p:blipFill>
          <a:blip r:embed="rId4">
            <a:alphaModFix/>
          </a:blip>
          <a:stretch>
            <a:fillRect/>
          </a:stretch>
        </p:blipFill>
        <p:spPr>
          <a:xfrm>
            <a:off x="5683224" y="3423650"/>
            <a:ext cx="1147724" cy="1641899"/>
          </a:xfrm>
          <a:prstGeom prst="rect">
            <a:avLst/>
          </a:prstGeom>
          <a:noFill/>
          <a:ln>
            <a:noFill/>
          </a:ln>
        </p:spPr>
      </p:pic>
      <p:cxnSp>
        <p:nvCxnSpPr>
          <p:cNvPr id="326" name="Shape 326"/>
          <p:cNvCxnSpPr>
            <a:stCxn id="324" idx="0"/>
            <a:endCxn id="319" idx="3"/>
          </p:cNvCxnSpPr>
          <p:nvPr/>
        </p:nvCxnSpPr>
        <p:spPr>
          <a:xfrm flipH="1" rot="10800000">
            <a:off x="2886937" y="3177050"/>
            <a:ext cx="1685100" cy="246600"/>
          </a:xfrm>
          <a:prstGeom prst="straightConnector1">
            <a:avLst/>
          </a:prstGeom>
          <a:noFill/>
          <a:ln cap="flat" cmpd="sng" w="19050">
            <a:solidFill>
              <a:srgbClr val="FFFFFF"/>
            </a:solidFill>
            <a:prstDash val="solid"/>
            <a:round/>
            <a:headEnd len="lg" w="lg" type="none"/>
            <a:tailEnd len="lg" w="lg" type="none"/>
          </a:ln>
        </p:spPr>
      </p:cxnSp>
      <p:cxnSp>
        <p:nvCxnSpPr>
          <p:cNvPr id="327" name="Shape 327"/>
          <p:cNvCxnSpPr>
            <a:stCxn id="325" idx="0"/>
            <a:endCxn id="319" idx="3"/>
          </p:cNvCxnSpPr>
          <p:nvPr/>
        </p:nvCxnSpPr>
        <p:spPr>
          <a:xfrm rot="10800000">
            <a:off x="4571987" y="3177050"/>
            <a:ext cx="1685100" cy="246600"/>
          </a:xfrm>
          <a:prstGeom prst="straightConnector1">
            <a:avLst/>
          </a:prstGeom>
          <a:noFill/>
          <a:ln cap="flat" cmpd="sng" w="19050">
            <a:solidFill>
              <a:srgbClr val="FFFFFF"/>
            </a:solidFill>
            <a:prstDash val="solid"/>
            <a:round/>
            <a:headEnd len="lg" w="lg" type="none"/>
            <a:tailEnd len="lg" w="lg"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31" name="Shape 331"/>
        <p:cNvGrpSpPr/>
        <p:nvPr/>
      </p:nvGrpSpPr>
      <p:grpSpPr>
        <a:xfrm>
          <a:off x="0" y="0"/>
          <a:ext cx="0" cy="0"/>
          <a:chOff x="0" y="0"/>
          <a:chExt cx="0" cy="0"/>
        </a:xfrm>
      </p:grpSpPr>
      <p:sp>
        <p:nvSpPr>
          <p:cNvPr id="332" name="Shape 332"/>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Helvetica Neue"/>
                <a:ea typeface="Helvetica Neue"/>
                <a:cs typeface="Helvetica Neue"/>
                <a:sym typeface="Helvetica Neue"/>
              </a:rPr>
              <a:t>Persistent Mounting</a:t>
            </a:r>
          </a:p>
        </p:txBody>
      </p:sp>
      <p:sp>
        <p:nvSpPr>
          <p:cNvPr id="333" name="Shape 333"/>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a:latin typeface="Helvetica Neue"/>
                <a:ea typeface="Helvetica Neue"/>
                <a:cs typeface="Helvetica Neue"/>
                <a:sym typeface="Helvetica Neue"/>
              </a:rPr>
              <a:t>“ If you have any </a:t>
            </a:r>
            <a:r>
              <a:rPr lang="en">
                <a:solidFill>
                  <a:schemeClr val="accent5"/>
                </a:solidFill>
                <a:latin typeface="Helvetica Neue"/>
                <a:ea typeface="Helvetica Neue"/>
                <a:cs typeface="Helvetica Neue"/>
                <a:sym typeface="Helvetica Neue"/>
              </a:rPr>
              <a:t>trouble</a:t>
            </a:r>
            <a:r>
              <a:rPr lang="en">
                <a:latin typeface="Helvetica Neue"/>
                <a:ea typeface="Helvetica Neue"/>
                <a:cs typeface="Helvetica Neue"/>
                <a:sym typeface="Helvetica Neue"/>
              </a:rPr>
              <a:t> sounding condescending, find a </a:t>
            </a:r>
            <a:r>
              <a:rPr lang="en">
                <a:solidFill>
                  <a:schemeClr val="accent5"/>
                </a:solidFill>
                <a:latin typeface="Helvetica Neue"/>
                <a:ea typeface="Helvetica Neue"/>
                <a:cs typeface="Helvetica Neue"/>
                <a:sym typeface="Helvetica Neue"/>
              </a:rPr>
              <a:t>Unix user</a:t>
            </a:r>
            <a:r>
              <a:rPr lang="en">
                <a:latin typeface="Helvetica Neue"/>
                <a:ea typeface="Helvetica Neue"/>
                <a:cs typeface="Helvetica Neue"/>
                <a:sym typeface="Helvetica Neue"/>
              </a:rPr>
              <a:t> to show you how it's </a:t>
            </a:r>
            <a:r>
              <a:rPr lang="en">
                <a:solidFill>
                  <a:schemeClr val="accent5"/>
                </a:solidFill>
                <a:latin typeface="Helvetica Neue"/>
                <a:ea typeface="Helvetica Neue"/>
                <a:cs typeface="Helvetica Neue"/>
                <a:sym typeface="Helvetica Neue"/>
              </a:rPr>
              <a:t>done</a:t>
            </a:r>
            <a:r>
              <a:rPr lang="en">
                <a:latin typeface="Helvetica Neue"/>
                <a:ea typeface="Helvetica Neue"/>
                <a:cs typeface="Helvetica Neue"/>
                <a:sym typeface="Helvetica Neue"/>
              </a:rPr>
              <a:t>. ”</a:t>
            </a:r>
          </a:p>
          <a:p>
            <a:pPr lvl="0" rtl="0">
              <a:spcBef>
                <a:spcPts val="0"/>
              </a:spcBef>
              <a:buNone/>
            </a:pPr>
            <a:r>
              <a:t/>
            </a:r>
            <a:endParaRPr>
              <a:latin typeface="Helvetica Neue"/>
              <a:ea typeface="Helvetica Neue"/>
              <a:cs typeface="Helvetica Neue"/>
              <a:sym typeface="Helvetica Neue"/>
            </a:endParaRPr>
          </a:p>
          <a:p>
            <a:pPr lvl="0" rtl="0" algn="r">
              <a:spcBef>
                <a:spcPts val="0"/>
              </a:spcBef>
              <a:buNone/>
            </a:pPr>
            <a:r>
              <a:rPr lang="en">
                <a:latin typeface="Helvetica Neue"/>
                <a:ea typeface="Helvetica Neue"/>
                <a:cs typeface="Helvetica Neue"/>
                <a:sym typeface="Helvetica Neue"/>
              </a:rPr>
              <a:t>Scott Adams (Dilbert)</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61" name="Shape 61"/>
        <p:cNvGrpSpPr/>
        <p:nvPr/>
      </p:nvGrpSpPr>
      <p:grpSpPr>
        <a:xfrm>
          <a:off x="0" y="0"/>
          <a:ext cx="0" cy="0"/>
          <a:chOff x="0" y="0"/>
          <a:chExt cx="0" cy="0"/>
        </a:xfrm>
      </p:grpSpPr>
      <p:sp>
        <p:nvSpPr>
          <p:cNvPr id="62" name="Shape 62"/>
          <p:cNvSpPr txBox="1"/>
          <p:nvPr>
            <p:ph type="title"/>
          </p:nvPr>
        </p:nvSpPr>
        <p:spPr>
          <a:xfrm>
            <a:off x="457200" y="358378"/>
            <a:ext cx="8229600" cy="857400"/>
          </a:xfrm>
          <a:prstGeom prst="rect">
            <a:avLst/>
          </a:prstGeom>
        </p:spPr>
        <p:txBody>
          <a:bodyPr anchorCtr="0" anchor="b" bIns="91425" lIns="91425" rIns="91425" tIns="91425">
            <a:noAutofit/>
          </a:bodyPr>
          <a:lstStyle/>
          <a:p>
            <a:pPr lvl="0" rtl="0" algn="ctr">
              <a:spcBef>
                <a:spcPts val="0"/>
              </a:spcBef>
              <a:buNone/>
            </a:pPr>
            <a:r>
              <a:rPr lang="en">
                <a:latin typeface="Verdana"/>
                <a:ea typeface="Verdana"/>
                <a:cs typeface="Verdana"/>
                <a:sym typeface="Verdana"/>
              </a:rPr>
              <a:t>Linux Device Naming Conventions</a:t>
            </a:r>
          </a:p>
        </p:txBody>
      </p:sp>
      <p:graphicFrame>
        <p:nvGraphicFramePr>
          <p:cNvPr id="63" name="Shape 63"/>
          <p:cNvGraphicFramePr/>
          <p:nvPr/>
        </p:nvGraphicFramePr>
        <p:xfrm>
          <a:off x="500200" y="1228725"/>
          <a:ext cx="3000000" cy="3000000"/>
        </p:xfrm>
        <a:graphic>
          <a:graphicData uri="http://schemas.openxmlformats.org/drawingml/2006/table">
            <a:tbl>
              <a:tblPr>
                <a:noFill/>
                <a:tableStyleId>{88F48098-D467-4D52-827B-24450457C4D3}</a:tableStyleId>
              </a:tblPr>
              <a:tblGrid>
                <a:gridCol w="4028325"/>
                <a:gridCol w="4136325"/>
              </a:tblGrid>
              <a:tr h="285750">
                <a:tc>
                  <a:txBody>
                    <a:bodyPr>
                      <a:noAutofit/>
                    </a:bodyPr>
                    <a:lstStyle/>
                    <a:p>
                      <a:pPr lvl="0" rtl="0" algn="ctr">
                        <a:spcBef>
                          <a:spcPts val="0"/>
                        </a:spcBef>
                        <a:buNone/>
                      </a:pPr>
                      <a:r>
                        <a:t/>
                      </a:r>
                      <a:endParaRPr sz="1800">
                        <a:solidFill>
                          <a:srgbClr val="FFFFFF"/>
                        </a:solidFill>
                      </a:endParaRPr>
                    </a:p>
                  </a:txBody>
                  <a:tcPr marT="68575" marB="68575" marR="91425" marL="91425">
                    <a:lnL cap="flat" cmpd="sng" w="9525">
                      <a:solidFill>
                        <a:srgbClr val="FFFFFF"/>
                      </a:solidFill>
                      <a:prstDash val="solid"/>
                      <a:round/>
                      <a:headEnd len="med" w="med" type="none"/>
                      <a:tailEnd len="med" w="med" type="none"/>
                    </a:lnL>
                    <a:lnR cap="flat" cmpd="sng" w="9525">
                      <a:solidFill>
                        <a:srgbClr val="FFFFFF"/>
                      </a:solidFill>
                      <a:prstDash val="solid"/>
                      <a:round/>
                      <a:headEnd len="med" w="med" type="none"/>
                      <a:tailEnd len="med" w="med" type="none"/>
                    </a:lnR>
                    <a:lnT cap="flat" cmpd="sng" w="9525">
                      <a:solidFill>
                        <a:srgbClr val="FFFFFF"/>
                      </a:solidFill>
                      <a:prstDash val="solid"/>
                      <a:round/>
                      <a:headEnd len="med" w="med" type="none"/>
                      <a:tailEnd len="med" w="med" type="none"/>
                    </a:lnT>
                    <a:lnB cap="flat" cmpd="sng" w="9525">
                      <a:solidFill>
                        <a:srgbClr val="FFFFFF"/>
                      </a:solidFill>
                      <a:prstDash val="solid"/>
                      <a:round/>
                      <a:headEnd len="med" w="med" type="none"/>
                      <a:tailEnd len="med" w="med" type="none"/>
                    </a:lnB>
                  </a:tcPr>
                </a:tc>
                <a:tc>
                  <a:txBody>
                    <a:bodyPr>
                      <a:noAutofit/>
                    </a:bodyPr>
                    <a:lstStyle/>
                    <a:p>
                      <a:pPr lvl="0" rtl="0" algn="ctr">
                        <a:spcBef>
                          <a:spcPts val="0"/>
                        </a:spcBef>
                        <a:buNone/>
                      </a:pPr>
                      <a:r>
                        <a:rPr b="1" lang="en" sz="1800">
                          <a:solidFill>
                            <a:srgbClr val="FFFFFF"/>
                          </a:solidFill>
                        </a:rPr>
                        <a:t>Ordering Convention</a:t>
                      </a:r>
                    </a:p>
                  </a:txBody>
                  <a:tcPr marT="68575" marB="68575" marR="91425" marL="91425">
                    <a:lnL cap="flat" cmpd="sng" w="9525">
                      <a:solidFill>
                        <a:srgbClr val="FFFFFF"/>
                      </a:solidFill>
                      <a:prstDash val="solid"/>
                      <a:round/>
                      <a:headEnd len="med" w="med" type="none"/>
                      <a:tailEnd len="med" w="med" type="none"/>
                    </a:lnL>
                    <a:lnR cap="flat" cmpd="sng" w="9525">
                      <a:solidFill>
                        <a:srgbClr val="FFFFFF"/>
                      </a:solidFill>
                      <a:prstDash val="solid"/>
                      <a:round/>
                      <a:headEnd len="med" w="med" type="none"/>
                      <a:tailEnd len="med" w="med" type="none"/>
                    </a:lnR>
                    <a:lnT cap="flat" cmpd="sng" w="9525">
                      <a:solidFill>
                        <a:srgbClr val="FFFFFF"/>
                      </a:solidFill>
                      <a:prstDash val="solid"/>
                      <a:round/>
                      <a:headEnd len="med" w="med" type="none"/>
                      <a:tailEnd len="med" w="med" type="none"/>
                    </a:lnT>
                    <a:lnB cap="flat" cmpd="sng" w="9525">
                      <a:solidFill>
                        <a:srgbClr val="FFFFFF"/>
                      </a:solidFill>
                      <a:prstDash val="solid"/>
                      <a:round/>
                      <a:headEnd len="med" w="med" type="none"/>
                      <a:tailEnd len="med" w="med" type="none"/>
                    </a:lnB>
                  </a:tcPr>
                </a:tc>
              </a:tr>
              <a:tr h="285750">
                <a:tc>
                  <a:txBody>
                    <a:bodyPr>
                      <a:noAutofit/>
                    </a:bodyPr>
                    <a:lstStyle/>
                    <a:p>
                      <a:pPr lvl="0" rtl="0">
                        <a:spcBef>
                          <a:spcPts val="0"/>
                        </a:spcBef>
                        <a:buNone/>
                      </a:pPr>
                      <a:r>
                        <a:rPr b="1" lang="en" sz="1800">
                          <a:solidFill>
                            <a:srgbClr val="FFFFFF"/>
                          </a:solidFill>
                        </a:rPr>
                        <a:t>CDROM or DVD Drives</a:t>
                      </a:r>
                    </a:p>
                  </a:txBody>
                  <a:tcPr marT="68575" marB="68575" marR="91425" marL="91425">
                    <a:lnL cap="flat" cmpd="sng" w="9525">
                      <a:solidFill>
                        <a:srgbClr val="FFFFFF"/>
                      </a:solidFill>
                      <a:prstDash val="solid"/>
                      <a:round/>
                      <a:headEnd len="med" w="med" type="none"/>
                      <a:tailEnd len="med" w="med" type="none"/>
                    </a:lnL>
                    <a:lnR cap="flat" cmpd="sng" w="9525">
                      <a:solidFill>
                        <a:srgbClr val="FFFFFF"/>
                      </a:solidFill>
                      <a:prstDash val="solid"/>
                      <a:round/>
                      <a:headEnd len="med" w="med" type="none"/>
                      <a:tailEnd len="med" w="med" type="none"/>
                    </a:lnR>
                    <a:lnT cap="flat" cmpd="sng" w="9525">
                      <a:solidFill>
                        <a:srgbClr val="FFFFFF"/>
                      </a:solidFill>
                      <a:prstDash val="solid"/>
                      <a:round/>
                      <a:headEnd len="med" w="med" type="none"/>
                      <a:tailEnd len="med" w="med" type="none"/>
                    </a:lnT>
                    <a:lnB cap="flat" cmpd="sng" w="9525">
                      <a:solidFill>
                        <a:srgbClr val="FFFFFF"/>
                      </a:solidFill>
                      <a:prstDash val="solid"/>
                      <a:round/>
                      <a:headEnd len="med" w="med" type="none"/>
                      <a:tailEnd len="med" w="med" type="none"/>
                    </a:lnB>
                  </a:tcPr>
                </a:tc>
                <a:tc>
                  <a:txBody>
                    <a:bodyPr>
                      <a:noAutofit/>
                    </a:bodyPr>
                    <a:lstStyle/>
                    <a:p>
                      <a:pPr lvl="0" rtl="0">
                        <a:spcBef>
                          <a:spcPts val="0"/>
                        </a:spcBef>
                        <a:buNone/>
                      </a:pPr>
                      <a:r>
                        <a:rPr lang="en" sz="1800">
                          <a:solidFill>
                            <a:srgbClr val="FFFFFF"/>
                          </a:solidFill>
                        </a:rPr>
                        <a:t>Number after first 2 letters</a:t>
                      </a:r>
                    </a:p>
                  </a:txBody>
                  <a:tcPr marT="68575" marB="68575" marR="91425" marL="91425">
                    <a:lnL cap="flat" cmpd="sng" w="9525">
                      <a:solidFill>
                        <a:srgbClr val="FFFFFF"/>
                      </a:solidFill>
                      <a:prstDash val="solid"/>
                      <a:round/>
                      <a:headEnd len="med" w="med" type="none"/>
                      <a:tailEnd len="med" w="med" type="none"/>
                    </a:lnL>
                    <a:lnR cap="flat" cmpd="sng" w="9525">
                      <a:solidFill>
                        <a:srgbClr val="FFFFFF"/>
                      </a:solidFill>
                      <a:prstDash val="solid"/>
                      <a:round/>
                      <a:headEnd len="med" w="med" type="none"/>
                      <a:tailEnd len="med" w="med" type="none"/>
                    </a:lnR>
                    <a:lnT cap="flat" cmpd="sng" w="9525">
                      <a:solidFill>
                        <a:srgbClr val="FFFFFF"/>
                      </a:solidFill>
                      <a:prstDash val="solid"/>
                      <a:round/>
                      <a:headEnd len="med" w="med" type="none"/>
                      <a:tailEnd len="med" w="med" type="none"/>
                    </a:lnT>
                    <a:lnB cap="flat" cmpd="sng" w="9525">
                      <a:solidFill>
                        <a:srgbClr val="FFFFFF"/>
                      </a:solidFill>
                      <a:prstDash val="solid"/>
                      <a:round/>
                      <a:headEnd len="med" w="med" type="none"/>
                      <a:tailEnd len="med" w="med" type="none"/>
                    </a:lnB>
                  </a:tcPr>
                </a:tc>
              </a:tr>
              <a:tr h="285750">
                <a:tc>
                  <a:txBody>
                    <a:bodyPr>
                      <a:noAutofit/>
                    </a:bodyPr>
                    <a:lstStyle/>
                    <a:p>
                      <a:pPr lvl="0" rtl="0">
                        <a:spcBef>
                          <a:spcPts val="0"/>
                        </a:spcBef>
                        <a:buNone/>
                      </a:pPr>
                      <a:r>
                        <a:rPr b="1" lang="en" sz="1800">
                          <a:solidFill>
                            <a:srgbClr val="FFFFFF"/>
                          </a:solidFill>
                        </a:rPr>
                        <a:t>Floppy Disks</a:t>
                      </a:r>
                    </a:p>
                  </a:txBody>
                  <a:tcPr marT="68575" marB="68575" marR="91425" marL="91425">
                    <a:lnL cap="flat" cmpd="sng" w="9525">
                      <a:solidFill>
                        <a:srgbClr val="FFFFFF"/>
                      </a:solidFill>
                      <a:prstDash val="solid"/>
                      <a:round/>
                      <a:headEnd len="med" w="med" type="none"/>
                      <a:tailEnd len="med" w="med" type="none"/>
                    </a:lnL>
                    <a:lnR cap="flat" cmpd="sng" w="9525">
                      <a:solidFill>
                        <a:srgbClr val="FFFFFF"/>
                      </a:solidFill>
                      <a:prstDash val="solid"/>
                      <a:round/>
                      <a:headEnd len="med" w="med" type="none"/>
                      <a:tailEnd len="med" w="med" type="none"/>
                    </a:lnR>
                    <a:lnT cap="flat" cmpd="sng" w="9525">
                      <a:solidFill>
                        <a:srgbClr val="FFFFFF"/>
                      </a:solidFill>
                      <a:prstDash val="solid"/>
                      <a:round/>
                      <a:headEnd len="med" w="med" type="none"/>
                      <a:tailEnd len="med" w="med" type="none"/>
                    </a:lnT>
                    <a:lnB cap="flat" cmpd="sng" w="9525">
                      <a:solidFill>
                        <a:srgbClr val="FFFFFF"/>
                      </a:solidFill>
                      <a:prstDash val="solid"/>
                      <a:round/>
                      <a:headEnd len="med" w="med" type="none"/>
                      <a:tailEnd len="med" w="med" type="none"/>
                    </a:lnB>
                  </a:tcPr>
                </a:tc>
                <a:tc>
                  <a:txBody>
                    <a:bodyPr>
                      <a:noAutofit/>
                    </a:bodyPr>
                    <a:lstStyle/>
                    <a:p>
                      <a:pPr lvl="0" rtl="0">
                        <a:spcBef>
                          <a:spcPts val="0"/>
                        </a:spcBef>
                        <a:buNone/>
                      </a:pPr>
                      <a:r>
                        <a:rPr lang="en" sz="1800">
                          <a:solidFill>
                            <a:srgbClr val="FFFFFF"/>
                          </a:solidFill>
                        </a:rPr>
                        <a:t>Number after first 2 letters</a:t>
                      </a:r>
                    </a:p>
                  </a:txBody>
                  <a:tcPr marT="68575" marB="68575" marR="91425" marL="91425">
                    <a:lnL cap="flat" cmpd="sng" w="9525">
                      <a:solidFill>
                        <a:srgbClr val="FFFFFF"/>
                      </a:solidFill>
                      <a:prstDash val="solid"/>
                      <a:round/>
                      <a:headEnd len="med" w="med" type="none"/>
                      <a:tailEnd len="med" w="med" type="none"/>
                    </a:lnL>
                    <a:lnR cap="flat" cmpd="sng" w="9525">
                      <a:solidFill>
                        <a:srgbClr val="FFFFFF"/>
                      </a:solidFill>
                      <a:prstDash val="solid"/>
                      <a:round/>
                      <a:headEnd len="med" w="med" type="none"/>
                      <a:tailEnd len="med" w="med" type="none"/>
                    </a:lnR>
                    <a:lnT cap="flat" cmpd="sng" w="9525">
                      <a:solidFill>
                        <a:srgbClr val="FFFFFF"/>
                      </a:solidFill>
                      <a:prstDash val="solid"/>
                      <a:round/>
                      <a:headEnd len="med" w="med" type="none"/>
                      <a:tailEnd len="med" w="med" type="none"/>
                    </a:lnT>
                    <a:lnB cap="flat" cmpd="sng" w="9525">
                      <a:solidFill>
                        <a:srgbClr val="FFFFFF"/>
                      </a:solidFill>
                      <a:prstDash val="solid"/>
                      <a:round/>
                      <a:headEnd len="med" w="med" type="none"/>
                      <a:tailEnd len="med" w="med" type="none"/>
                    </a:lnB>
                  </a:tcPr>
                </a:tc>
              </a:tr>
              <a:tr h="285750">
                <a:tc>
                  <a:txBody>
                    <a:bodyPr>
                      <a:noAutofit/>
                    </a:bodyPr>
                    <a:lstStyle/>
                    <a:p>
                      <a:pPr lvl="0" rtl="0">
                        <a:spcBef>
                          <a:spcPts val="0"/>
                        </a:spcBef>
                        <a:buNone/>
                      </a:pPr>
                      <a:r>
                        <a:rPr b="1" lang="en" sz="1800">
                          <a:solidFill>
                            <a:srgbClr val="FFFFFF"/>
                          </a:solidFill>
                        </a:rPr>
                        <a:t>Mass Storage Devices</a:t>
                      </a:r>
                    </a:p>
                  </a:txBody>
                  <a:tcPr marT="68575" marB="68575" marR="91425" marL="91425">
                    <a:lnL cap="flat" cmpd="sng" w="9525">
                      <a:solidFill>
                        <a:srgbClr val="FFFFFF"/>
                      </a:solidFill>
                      <a:prstDash val="solid"/>
                      <a:round/>
                      <a:headEnd len="med" w="med" type="none"/>
                      <a:tailEnd len="med" w="med" type="none"/>
                    </a:lnL>
                    <a:lnR cap="flat" cmpd="sng" w="9525">
                      <a:solidFill>
                        <a:srgbClr val="FFFFFF"/>
                      </a:solidFill>
                      <a:prstDash val="solid"/>
                      <a:round/>
                      <a:headEnd len="med" w="med" type="none"/>
                      <a:tailEnd len="med" w="med" type="none"/>
                    </a:lnR>
                    <a:lnT cap="flat" cmpd="sng" w="9525">
                      <a:solidFill>
                        <a:srgbClr val="FFFFFF"/>
                      </a:solidFill>
                      <a:prstDash val="solid"/>
                      <a:round/>
                      <a:headEnd len="med" w="med" type="none"/>
                      <a:tailEnd len="med" w="med" type="none"/>
                    </a:lnT>
                    <a:lnB cap="flat" cmpd="sng" w="9525">
                      <a:solidFill>
                        <a:srgbClr val="FFFFFF"/>
                      </a:solidFill>
                      <a:prstDash val="solid"/>
                      <a:round/>
                      <a:headEnd len="med" w="med" type="none"/>
                      <a:tailEnd len="med" w="med" type="none"/>
                    </a:lnB>
                  </a:tcPr>
                </a:tc>
                <a:tc>
                  <a:txBody>
                    <a:bodyPr>
                      <a:noAutofit/>
                    </a:bodyPr>
                    <a:lstStyle/>
                    <a:p>
                      <a:pPr lvl="0" rtl="0">
                        <a:spcBef>
                          <a:spcPts val="0"/>
                        </a:spcBef>
                        <a:buNone/>
                      </a:pPr>
                      <a:r>
                        <a:rPr lang="en" sz="1800">
                          <a:solidFill>
                            <a:srgbClr val="FFFFFF"/>
                          </a:solidFill>
                        </a:rPr>
                        <a:t>One letter after first 2 letters (a, b, etc)</a:t>
                      </a:r>
                    </a:p>
                  </a:txBody>
                  <a:tcPr marT="68575" marB="68575" marR="91425" marL="91425">
                    <a:lnL cap="flat" cmpd="sng" w="9525">
                      <a:solidFill>
                        <a:srgbClr val="FFFFFF"/>
                      </a:solidFill>
                      <a:prstDash val="solid"/>
                      <a:round/>
                      <a:headEnd len="med" w="med" type="none"/>
                      <a:tailEnd len="med" w="med" type="none"/>
                    </a:lnL>
                    <a:lnR cap="flat" cmpd="sng" w="9525">
                      <a:solidFill>
                        <a:srgbClr val="FFFFFF"/>
                      </a:solidFill>
                      <a:prstDash val="solid"/>
                      <a:round/>
                      <a:headEnd len="med" w="med" type="none"/>
                      <a:tailEnd len="med" w="med" type="none"/>
                    </a:lnR>
                    <a:lnT cap="flat" cmpd="sng" w="9525">
                      <a:solidFill>
                        <a:srgbClr val="FFFFFF"/>
                      </a:solidFill>
                      <a:prstDash val="solid"/>
                      <a:round/>
                      <a:headEnd len="med" w="med" type="none"/>
                      <a:tailEnd len="med" w="med" type="none"/>
                    </a:lnT>
                    <a:lnB cap="flat" cmpd="sng" w="9525">
                      <a:solidFill>
                        <a:srgbClr val="FFFFFF"/>
                      </a:solidFill>
                      <a:prstDash val="solid"/>
                      <a:round/>
                      <a:headEnd len="med" w="med" type="none"/>
                      <a:tailEnd len="med" w="med" type="none"/>
                    </a:lnB>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67" name="Shape 67"/>
        <p:cNvGrpSpPr/>
        <p:nvPr/>
      </p:nvGrpSpPr>
      <p:grpSpPr>
        <a:xfrm>
          <a:off x="0" y="0"/>
          <a:ext cx="0" cy="0"/>
          <a:chOff x="0" y="0"/>
          <a:chExt cx="0" cy="0"/>
        </a:xfrm>
      </p:grpSpPr>
      <p:pic>
        <p:nvPicPr>
          <p:cNvPr descr="computer-tower-clipart.png" id="68" name="Shape 68"/>
          <p:cNvPicPr preferRelativeResize="0"/>
          <p:nvPr/>
        </p:nvPicPr>
        <p:blipFill>
          <a:blip r:embed="rId4">
            <a:alphaModFix/>
          </a:blip>
          <a:stretch>
            <a:fillRect/>
          </a:stretch>
        </p:blipFill>
        <p:spPr>
          <a:xfrm>
            <a:off x="3547715" y="1327834"/>
            <a:ext cx="2048575" cy="2487825"/>
          </a:xfrm>
          <a:prstGeom prst="rect">
            <a:avLst/>
          </a:prstGeom>
          <a:noFill/>
          <a:ln>
            <a:noFill/>
          </a:ln>
        </p:spPr>
      </p:pic>
      <p:pic>
        <p:nvPicPr>
          <p:cNvPr id="69" name="Shape 69"/>
          <p:cNvPicPr preferRelativeResize="0"/>
          <p:nvPr/>
        </p:nvPicPr>
        <p:blipFill>
          <a:blip r:embed="rId5">
            <a:alphaModFix/>
          </a:blip>
          <a:stretch>
            <a:fillRect/>
          </a:stretch>
        </p:blipFill>
        <p:spPr>
          <a:xfrm>
            <a:off x="2416710" y="1327829"/>
            <a:ext cx="599231" cy="857249"/>
          </a:xfrm>
          <a:prstGeom prst="rect">
            <a:avLst/>
          </a:prstGeom>
          <a:noFill/>
          <a:ln>
            <a:noFill/>
          </a:ln>
        </p:spPr>
      </p:pic>
      <p:pic>
        <p:nvPicPr>
          <p:cNvPr id="70" name="Shape 70"/>
          <p:cNvPicPr preferRelativeResize="0"/>
          <p:nvPr/>
        </p:nvPicPr>
        <p:blipFill>
          <a:blip r:embed="rId5">
            <a:alphaModFix/>
          </a:blip>
          <a:stretch>
            <a:fillRect/>
          </a:stretch>
        </p:blipFill>
        <p:spPr>
          <a:xfrm>
            <a:off x="2416710" y="2548604"/>
            <a:ext cx="599231" cy="857249"/>
          </a:xfrm>
          <a:prstGeom prst="rect">
            <a:avLst/>
          </a:prstGeom>
          <a:noFill/>
          <a:ln>
            <a:noFill/>
          </a:ln>
        </p:spPr>
      </p:pic>
      <p:sp>
        <p:nvSpPr>
          <p:cNvPr id="71" name="Shape 71"/>
          <p:cNvSpPr txBox="1"/>
          <p:nvPr/>
        </p:nvSpPr>
        <p:spPr>
          <a:xfrm>
            <a:off x="2322500" y="2185075"/>
            <a:ext cx="970799" cy="457200"/>
          </a:xfrm>
          <a:prstGeom prst="rect">
            <a:avLst/>
          </a:prstGeom>
          <a:noFill/>
          <a:ln>
            <a:noFill/>
          </a:ln>
        </p:spPr>
        <p:txBody>
          <a:bodyPr anchorCtr="0" anchor="t" bIns="91425" lIns="91425" rIns="91425" tIns="91425">
            <a:noAutofit/>
          </a:bodyPr>
          <a:lstStyle/>
          <a:p>
            <a:pPr lvl="0">
              <a:spcBef>
                <a:spcPts val="0"/>
              </a:spcBef>
              <a:buNone/>
            </a:pPr>
            <a:r>
              <a:rPr lang="en">
                <a:solidFill>
                  <a:srgbClr val="FFFFFF"/>
                </a:solidFill>
              </a:rPr>
              <a:t>/dev/sda</a:t>
            </a:r>
          </a:p>
        </p:txBody>
      </p:sp>
      <p:sp>
        <p:nvSpPr>
          <p:cNvPr id="72" name="Shape 72"/>
          <p:cNvSpPr txBox="1"/>
          <p:nvPr/>
        </p:nvSpPr>
        <p:spPr>
          <a:xfrm>
            <a:off x="2322500" y="3405850"/>
            <a:ext cx="970799" cy="457200"/>
          </a:xfrm>
          <a:prstGeom prst="rect">
            <a:avLst/>
          </a:prstGeom>
          <a:noFill/>
          <a:ln>
            <a:noFill/>
          </a:ln>
        </p:spPr>
        <p:txBody>
          <a:bodyPr anchorCtr="0" anchor="t" bIns="91425" lIns="91425" rIns="91425" tIns="91425">
            <a:noAutofit/>
          </a:bodyPr>
          <a:lstStyle/>
          <a:p>
            <a:pPr lvl="0" rtl="0">
              <a:spcBef>
                <a:spcPts val="0"/>
              </a:spcBef>
              <a:buNone/>
            </a:pPr>
            <a:r>
              <a:rPr lang="en">
                <a:solidFill>
                  <a:srgbClr val="FFFFFF"/>
                </a:solidFill>
              </a:rPr>
              <a:t>/dev/sdb</a:t>
            </a:r>
          </a:p>
        </p:txBody>
      </p:sp>
      <p:cxnSp>
        <p:nvCxnSpPr>
          <p:cNvPr id="73" name="Shape 73"/>
          <p:cNvCxnSpPr>
            <a:stCxn id="69" idx="3"/>
            <a:endCxn id="68" idx="1"/>
          </p:cNvCxnSpPr>
          <p:nvPr/>
        </p:nvCxnSpPr>
        <p:spPr>
          <a:xfrm>
            <a:off x="3015941" y="1756454"/>
            <a:ext cx="531900" cy="815400"/>
          </a:xfrm>
          <a:prstGeom prst="straightConnector1">
            <a:avLst/>
          </a:prstGeom>
          <a:noFill/>
          <a:ln cap="flat" cmpd="sng" w="19050">
            <a:solidFill>
              <a:srgbClr val="FFFFFF"/>
            </a:solidFill>
            <a:prstDash val="solid"/>
            <a:round/>
            <a:headEnd len="lg" w="lg" type="none"/>
            <a:tailEnd len="lg" w="lg" type="none"/>
          </a:ln>
        </p:spPr>
      </p:cxnSp>
      <p:cxnSp>
        <p:nvCxnSpPr>
          <p:cNvPr id="74" name="Shape 74"/>
          <p:cNvCxnSpPr>
            <a:stCxn id="70" idx="3"/>
            <a:endCxn id="68" idx="1"/>
          </p:cNvCxnSpPr>
          <p:nvPr/>
        </p:nvCxnSpPr>
        <p:spPr>
          <a:xfrm flipH="1" rot="10800000">
            <a:off x="3015941" y="2571629"/>
            <a:ext cx="531900" cy="405600"/>
          </a:xfrm>
          <a:prstGeom prst="straightConnector1">
            <a:avLst/>
          </a:prstGeom>
          <a:noFill/>
          <a:ln cap="flat" cmpd="sng" w="19050">
            <a:solidFill>
              <a:srgbClr val="FFFFFF"/>
            </a:solidFill>
            <a:prstDash val="solid"/>
            <a:round/>
            <a:headEnd len="lg" w="lg" type="none"/>
            <a:tailEnd len="lg" w="lg"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78" name="Shape 78"/>
        <p:cNvGrpSpPr/>
        <p:nvPr/>
      </p:nvGrpSpPr>
      <p:grpSpPr>
        <a:xfrm>
          <a:off x="0" y="0"/>
          <a:ext cx="0" cy="0"/>
          <a:chOff x="0" y="0"/>
          <a:chExt cx="0" cy="0"/>
        </a:xfrm>
      </p:grpSpPr>
      <p:pic>
        <p:nvPicPr>
          <p:cNvPr descr="computer-tower-clipart.png" id="79" name="Shape 79"/>
          <p:cNvPicPr preferRelativeResize="0"/>
          <p:nvPr/>
        </p:nvPicPr>
        <p:blipFill>
          <a:blip r:embed="rId4">
            <a:alphaModFix/>
          </a:blip>
          <a:stretch>
            <a:fillRect/>
          </a:stretch>
        </p:blipFill>
        <p:spPr>
          <a:xfrm>
            <a:off x="3547715" y="1327834"/>
            <a:ext cx="2048575" cy="2487825"/>
          </a:xfrm>
          <a:prstGeom prst="rect">
            <a:avLst/>
          </a:prstGeom>
          <a:noFill/>
          <a:ln>
            <a:noFill/>
          </a:ln>
        </p:spPr>
      </p:pic>
      <p:pic>
        <p:nvPicPr>
          <p:cNvPr id="80" name="Shape 80"/>
          <p:cNvPicPr preferRelativeResize="0"/>
          <p:nvPr/>
        </p:nvPicPr>
        <p:blipFill>
          <a:blip r:embed="rId5">
            <a:alphaModFix/>
          </a:blip>
          <a:stretch>
            <a:fillRect/>
          </a:stretch>
        </p:blipFill>
        <p:spPr>
          <a:xfrm>
            <a:off x="2416710" y="1327829"/>
            <a:ext cx="599231" cy="857249"/>
          </a:xfrm>
          <a:prstGeom prst="rect">
            <a:avLst/>
          </a:prstGeom>
          <a:noFill/>
          <a:ln>
            <a:noFill/>
          </a:ln>
        </p:spPr>
      </p:pic>
      <p:pic>
        <p:nvPicPr>
          <p:cNvPr id="81" name="Shape 81"/>
          <p:cNvPicPr preferRelativeResize="0"/>
          <p:nvPr/>
        </p:nvPicPr>
        <p:blipFill>
          <a:blip r:embed="rId5">
            <a:alphaModFix/>
          </a:blip>
          <a:stretch>
            <a:fillRect/>
          </a:stretch>
        </p:blipFill>
        <p:spPr>
          <a:xfrm>
            <a:off x="2416710" y="2548604"/>
            <a:ext cx="599231" cy="857249"/>
          </a:xfrm>
          <a:prstGeom prst="rect">
            <a:avLst/>
          </a:prstGeom>
          <a:noFill/>
          <a:ln>
            <a:noFill/>
          </a:ln>
        </p:spPr>
      </p:pic>
      <p:sp>
        <p:nvSpPr>
          <p:cNvPr id="82" name="Shape 82"/>
          <p:cNvSpPr txBox="1"/>
          <p:nvPr/>
        </p:nvSpPr>
        <p:spPr>
          <a:xfrm>
            <a:off x="2322500" y="2185075"/>
            <a:ext cx="970799" cy="457200"/>
          </a:xfrm>
          <a:prstGeom prst="rect">
            <a:avLst/>
          </a:prstGeom>
          <a:noFill/>
          <a:ln>
            <a:noFill/>
          </a:ln>
        </p:spPr>
        <p:txBody>
          <a:bodyPr anchorCtr="0" anchor="t" bIns="91425" lIns="91425" rIns="91425" tIns="91425">
            <a:noAutofit/>
          </a:bodyPr>
          <a:lstStyle/>
          <a:p>
            <a:pPr lvl="0" rtl="0">
              <a:spcBef>
                <a:spcPts val="0"/>
              </a:spcBef>
              <a:buNone/>
            </a:pPr>
            <a:r>
              <a:rPr lang="en">
                <a:solidFill>
                  <a:srgbClr val="FFFFFF"/>
                </a:solidFill>
              </a:rPr>
              <a:t>/dev/sda</a:t>
            </a:r>
          </a:p>
        </p:txBody>
      </p:sp>
      <p:sp>
        <p:nvSpPr>
          <p:cNvPr id="83" name="Shape 83"/>
          <p:cNvSpPr txBox="1"/>
          <p:nvPr/>
        </p:nvSpPr>
        <p:spPr>
          <a:xfrm>
            <a:off x="2322500" y="3405850"/>
            <a:ext cx="970799" cy="457200"/>
          </a:xfrm>
          <a:prstGeom prst="rect">
            <a:avLst/>
          </a:prstGeom>
          <a:noFill/>
          <a:ln>
            <a:noFill/>
          </a:ln>
        </p:spPr>
        <p:txBody>
          <a:bodyPr anchorCtr="0" anchor="t" bIns="91425" lIns="91425" rIns="91425" tIns="91425">
            <a:noAutofit/>
          </a:bodyPr>
          <a:lstStyle/>
          <a:p>
            <a:pPr lvl="0" rtl="0">
              <a:spcBef>
                <a:spcPts val="0"/>
              </a:spcBef>
              <a:buNone/>
            </a:pPr>
            <a:r>
              <a:rPr lang="en">
                <a:solidFill>
                  <a:srgbClr val="FFFFFF"/>
                </a:solidFill>
              </a:rPr>
              <a:t>/dev/sdb</a:t>
            </a:r>
          </a:p>
        </p:txBody>
      </p:sp>
      <p:pic>
        <p:nvPicPr>
          <p:cNvPr descr="usb-flash-drive-icon-hi.png" id="84" name="Shape 84"/>
          <p:cNvPicPr preferRelativeResize="0"/>
          <p:nvPr/>
        </p:nvPicPr>
        <p:blipFill>
          <a:blip r:embed="rId6">
            <a:alphaModFix/>
          </a:blip>
          <a:stretch>
            <a:fillRect/>
          </a:stretch>
        </p:blipFill>
        <p:spPr>
          <a:xfrm flipH="1">
            <a:off x="6128074" y="2143112"/>
            <a:ext cx="857250" cy="857250"/>
          </a:xfrm>
          <a:prstGeom prst="rect">
            <a:avLst/>
          </a:prstGeom>
          <a:noFill/>
          <a:ln>
            <a:noFill/>
          </a:ln>
        </p:spPr>
      </p:pic>
      <p:cxnSp>
        <p:nvCxnSpPr>
          <p:cNvPr id="85" name="Shape 85"/>
          <p:cNvCxnSpPr>
            <a:stCxn id="80" idx="3"/>
            <a:endCxn id="79" idx="1"/>
          </p:cNvCxnSpPr>
          <p:nvPr/>
        </p:nvCxnSpPr>
        <p:spPr>
          <a:xfrm>
            <a:off x="3015941" y="1756454"/>
            <a:ext cx="531900" cy="815400"/>
          </a:xfrm>
          <a:prstGeom prst="straightConnector1">
            <a:avLst/>
          </a:prstGeom>
          <a:noFill/>
          <a:ln cap="flat" cmpd="sng" w="19050">
            <a:solidFill>
              <a:srgbClr val="FFFFFF"/>
            </a:solidFill>
            <a:prstDash val="solid"/>
            <a:round/>
            <a:headEnd len="lg" w="lg" type="none"/>
            <a:tailEnd len="lg" w="lg" type="none"/>
          </a:ln>
        </p:spPr>
      </p:cxnSp>
      <p:cxnSp>
        <p:nvCxnSpPr>
          <p:cNvPr id="86" name="Shape 86"/>
          <p:cNvCxnSpPr>
            <a:stCxn id="81" idx="3"/>
            <a:endCxn id="79" idx="1"/>
          </p:cNvCxnSpPr>
          <p:nvPr/>
        </p:nvCxnSpPr>
        <p:spPr>
          <a:xfrm flipH="1" rot="10800000">
            <a:off x="3015941" y="2571629"/>
            <a:ext cx="531900" cy="405600"/>
          </a:xfrm>
          <a:prstGeom prst="straightConnector1">
            <a:avLst/>
          </a:prstGeom>
          <a:noFill/>
          <a:ln cap="flat" cmpd="sng" w="19050">
            <a:solidFill>
              <a:srgbClr val="FFFFFF"/>
            </a:solidFill>
            <a:prstDash val="solid"/>
            <a:round/>
            <a:headEnd len="lg" w="lg" type="none"/>
            <a:tailEnd len="lg" w="lg" type="none"/>
          </a:ln>
        </p:spPr>
      </p:cxnSp>
      <p:cxnSp>
        <p:nvCxnSpPr>
          <p:cNvPr id="87" name="Shape 87"/>
          <p:cNvCxnSpPr>
            <a:stCxn id="79" idx="3"/>
            <a:endCxn id="84" idx="3"/>
          </p:cNvCxnSpPr>
          <p:nvPr/>
        </p:nvCxnSpPr>
        <p:spPr>
          <a:xfrm>
            <a:off x="5596291" y="2571747"/>
            <a:ext cx="531900" cy="0"/>
          </a:xfrm>
          <a:prstGeom prst="straightConnector1">
            <a:avLst/>
          </a:prstGeom>
          <a:noFill/>
          <a:ln cap="flat" cmpd="sng" w="19050">
            <a:solidFill>
              <a:srgbClr val="FFFFFF"/>
            </a:solidFill>
            <a:prstDash val="solid"/>
            <a:round/>
            <a:headEnd len="lg" w="lg" type="none"/>
            <a:tailEnd len="lg" w="lg" type="none"/>
          </a:ln>
        </p:spPr>
      </p:cxnSp>
      <p:sp>
        <p:nvSpPr>
          <p:cNvPr id="88" name="Shape 88"/>
          <p:cNvSpPr txBox="1"/>
          <p:nvPr/>
        </p:nvSpPr>
        <p:spPr>
          <a:xfrm>
            <a:off x="6128075" y="3000375"/>
            <a:ext cx="970799" cy="457200"/>
          </a:xfrm>
          <a:prstGeom prst="rect">
            <a:avLst/>
          </a:prstGeom>
          <a:noFill/>
          <a:ln>
            <a:noFill/>
          </a:ln>
        </p:spPr>
        <p:txBody>
          <a:bodyPr anchorCtr="0" anchor="t" bIns="91425" lIns="91425" rIns="91425" tIns="91425">
            <a:noAutofit/>
          </a:bodyPr>
          <a:lstStyle/>
          <a:p>
            <a:pPr lvl="0" rtl="0">
              <a:spcBef>
                <a:spcPts val="0"/>
              </a:spcBef>
              <a:buNone/>
            </a:pPr>
            <a:r>
              <a:rPr lang="en">
                <a:solidFill>
                  <a:srgbClr val="FFFFFF"/>
                </a:solidFill>
              </a:rPr>
              <a:t>/dev/sdc</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92" name="Shape 92"/>
        <p:cNvGrpSpPr/>
        <p:nvPr/>
      </p:nvGrpSpPr>
      <p:grpSpPr>
        <a:xfrm>
          <a:off x="0" y="0"/>
          <a:ext cx="0" cy="0"/>
          <a:chOff x="0" y="0"/>
          <a:chExt cx="0" cy="0"/>
        </a:xfrm>
      </p:grpSpPr>
      <p:sp>
        <p:nvSpPr>
          <p:cNvPr id="93" name="Shape 93"/>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Helvetica Neue"/>
                <a:ea typeface="Helvetica Neue"/>
                <a:cs typeface="Helvetica Neue"/>
                <a:sym typeface="Helvetica Neue"/>
              </a:rPr>
              <a:t>Mounting Storage</a:t>
            </a:r>
          </a:p>
        </p:txBody>
      </p:sp>
      <p:sp>
        <p:nvSpPr>
          <p:cNvPr id="94" name="Shape 94"/>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a:latin typeface="Helvetica Neue"/>
                <a:ea typeface="Helvetica Neue"/>
                <a:cs typeface="Helvetica Neue"/>
                <a:sym typeface="Helvetica Neue"/>
              </a:rPr>
              <a:t>“We have </a:t>
            </a:r>
            <a:r>
              <a:rPr lang="en">
                <a:solidFill>
                  <a:schemeClr val="accent5"/>
                </a:solidFill>
                <a:latin typeface="Helvetica Neue"/>
                <a:ea typeface="Helvetica Neue"/>
                <a:cs typeface="Helvetica Neue"/>
                <a:sym typeface="Helvetica Neue"/>
              </a:rPr>
              <a:t>persistent</a:t>
            </a:r>
            <a:r>
              <a:rPr lang="en">
                <a:latin typeface="Helvetica Neue"/>
                <a:ea typeface="Helvetica Neue"/>
                <a:cs typeface="Helvetica Neue"/>
                <a:sym typeface="Helvetica Neue"/>
              </a:rPr>
              <a:t> </a:t>
            </a:r>
            <a:r>
              <a:rPr lang="en">
                <a:solidFill>
                  <a:srgbClr val="FFFFFF"/>
                </a:solidFill>
                <a:latin typeface="Helvetica Neue"/>
                <a:ea typeface="Helvetica Neue"/>
                <a:cs typeface="Helvetica Neue"/>
                <a:sym typeface="Helvetica Neue"/>
              </a:rPr>
              <a:t>objects</a:t>
            </a:r>
            <a:r>
              <a:rPr lang="en">
                <a:latin typeface="Helvetica Neue"/>
                <a:ea typeface="Helvetica Neue"/>
                <a:cs typeface="Helvetica Neue"/>
                <a:sym typeface="Helvetica Neue"/>
              </a:rPr>
              <a:t>, they're called </a:t>
            </a:r>
            <a:r>
              <a:rPr lang="en">
                <a:solidFill>
                  <a:schemeClr val="accent5"/>
                </a:solidFill>
                <a:latin typeface="Helvetica Neue"/>
                <a:ea typeface="Helvetica Neue"/>
                <a:cs typeface="Helvetica Neue"/>
                <a:sym typeface="Helvetica Neue"/>
              </a:rPr>
              <a:t>files</a:t>
            </a:r>
            <a:r>
              <a:rPr lang="en">
                <a:latin typeface="Helvetica Neue"/>
                <a:ea typeface="Helvetica Neue"/>
                <a:cs typeface="Helvetica Neue"/>
                <a:sym typeface="Helvetica Neue"/>
              </a:rPr>
              <a:t>.”</a:t>
            </a:r>
          </a:p>
          <a:p>
            <a:pPr lvl="0" rtl="0">
              <a:spcBef>
                <a:spcPts val="0"/>
              </a:spcBef>
              <a:buNone/>
            </a:pPr>
            <a:r>
              <a:t/>
            </a:r>
            <a:endParaRPr>
              <a:latin typeface="Helvetica Neue"/>
              <a:ea typeface="Helvetica Neue"/>
              <a:cs typeface="Helvetica Neue"/>
              <a:sym typeface="Helvetica Neue"/>
            </a:endParaRPr>
          </a:p>
          <a:p>
            <a:pPr lvl="0" rtl="0" algn="r">
              <a:spcBef>
                <a:spcPts val="0"/>
              </a:spcBef>
              <a:buNone/>
            </a:pPr>
            <a:r>
              <a:rPr lang="en">
                <a:latin typeface="Helvetica Neue"/>
                <a:ea typeface="Helvetica Neue"/>
                <a:cs typeface="Helvetica Neue"/>
                <a:sym typeface="Helvetica Neue"/>
              </a:rPr>
              <a:t>Ken Thompson</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98" name="Shape 98"/>
        <p:cNvGrpSpPr/>
        <p:nvPr/>
      </p:nvGrpSpPr>
      <p:grpSpPr>
        <a:xfrm>
          <a:off x="0" y="0"/>
          <a:ext cx="0" cy="0"/>
          <a:chOff x="0" y="0"/>
          <a:chExt cx="0" cy="0"/>
        </a:xfrm>
      </p:grpSpPr>
      <p:sp>
        <p:nvSpPr>
          <p:cNvPr id="99" name="Shape 99"/>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The Filesystem Structure</a:t>
            </a:r>
          </a:p>
        </p:txBody>
      </p:sp>
      <p:sp>
        <p:nvSpPr>
          <p:cNvPr id="100" name="Shape 100"/>
          <p:cNvSpPr/>
          <p:nvPr/>
        </p:nvSpPr>
        <p:spPr>
          <a:xfrm>
            <a:off x="3863550" y="1349437"/>
            <a:ext cx="1416899" cy="527999"/>
          </a:xfrm>
          <a:prstGeom prst="roundRect">
            <a:avLst>
              <a:gd fmla="val 16667" name="adj"/>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a:t>
            </a:r>
          </a:p>
        </p:txBody>
      </p:sp>
      <p:sp>
        <p:nvSpPr>
          <p:cNvPr id="101" name="Shape 101"/>
          <p:cNvSpPr/>
          <p:nvPr/>
        </p:nvSpPr>
        <p:spPr>
          <a:xfrm>
            <a:off x="3863550" y="23923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/mnt</a:t>
            </a:r>
          </a:p>
        </p:txBody>
      </p:sp>
      <p:sp>
        <p:nvSpPr>
          <p:cNvPr id="102" name="Shape 102"/>
          <p:cNvSpPr/>
          <p:nvPr/>
        </p:nvSpPr>
        <p:spPr>
          <a:xfrm>
            <a:off x="5642925" y="23923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/var</a:t>
            </a:r>
          </a:p>
        </p:txBody>
      </p:sp>
      <p:sp>
        <p:nvSpPr>
          <p:cNvPr id="103" name="Shape 103"/>
          <p:cNvSpPr/>
          <p:nvPr/>
        </p:nvSpPr>
        <p:spPr>
          <a:xfrm>
            <a:off x="2084175" y="23923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/home</a:t>
            </a:r>
          </a:p>
        </p:txBody>
      </p:sp>
      <p:sp>
        <p:nvSpPr>
          <p:cNvPr id="104" name="Shape 104"/>
          <p:cNvSpPr/>
          <p:nvPr/>
        </p:nvSpPr>
        <p:spPr>
          <a:xfrm>
            <a:off x="7574700" y="23923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/media</a:t>
            </a:r>
          </a:p>
        </p:txBody>
      </p:sp>
      <p:sp>
        <p:nvSpPr>
          <p:cNvPr id="105" name="Shape 105"/>
          <p:cNvSpPr/>
          <p:nvPr/>
        </p:nvSpPr>
        <p:spPr>
          <a:xfrm>
            <a:off x="152400" y="23923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/bin</a:t>
            </a:r>
          </a:p>
        </p:txBody>
      </p:sp>
      <p:cxnSp>
        <p:nvCxnSpPr>
          <p:cNvPr id="106" name="Shape 106"/>
          <p:cNvCxnSpPr>
            <a:stCxn id="100" idx="2"/>
            <a:endCxn id="105" idx="0"/>
          </p:cNvCxnSpPr>
          <p:nvPr/>
        </p:nvCxnSpPr>
        <p:spPr>
          <a:xfrm flipH="1">
            <a:off x="860999" y="1877437"/>
            <a:ext cx="3711000" cy="514800"/>
          </a:xfrm>
          <a:prstGeom prst="straightConnector1">
            <a:avLst/>
          </a:prstGeom>
          <a:noFill/>
          <a:ln cap="flat" cmpd="sng" w="19050">
            <a:solidFill>
              <a:srgbClr val="FFFFFF"/>
            </a:solidFill>
            <a:prstDash val="solid"/>
            <a:round/>
            <a:headEnd len="lg" w="lg" type="none"/>
            <a:tailEnd len="lg" w="lg" type="none"/>
          </a:ln>
        </p:spPr>
      </p:cxnSp>
      <p:cxnSp>
        <p:nvCxnSpPr>
          <p:cNvPr id="107" name="Shape 107"/>
          <p:cNvCxnSpPr>
            <a:stCxn id="100" idx="2"/>
            <a:endCxn id="103" idx="0"/>
          </p:cNvCxnSpPr>
          <p:nvPr/>
        </p:nvCxnSpPr>
        <p:spPr>
          <a:xfrm flipH="1">
            <a:off x="2792699" y="1877437"/>
            <a:ext cx="1779300" cy="514800"/>
          </a:xfrm>
          <a:prstGeom prst="straightConnector1">
            <a:avLst/>
          </a:prstGeom>
          <a:noFill/>
          <a:ln cap="flat" cmpd="sng" w="19050">
            <a:solidFill>
              <a:srgbClr val="FFFFFF"/>
            </a:solidFill>
            <a:prstDash val="solid"/>
            <a:round/>
            <a:headEnd len="lg" w="lg" type="none"/>
            <a:tailEnd len="lg" w="lg" type="none"/>
          </a:ln>
        </p:spPr>
      </p:cxnSp>
      <p:cxnSp>
        <p:nvCxnSpPr>
          <p:cNvPr id="108" name="Shape 108"/>
          <p:cNvCxnSpPr>
            <a:stCxn id="100" idx="2"/>
            <a:endCxn id="101" idx="0"/>
          </p:cNvCxnSpPr>
          <p:nvPr/>
        </p:nvCxnSpPr>
        <p:spPr>
          <a:xfrm>
            <a:off x="4571999" y="1877437"/>
            <a:ext cx="0" cy="514800"/>
          </a:xfrm>
          <a:prstGeom prst="straightConnector1">
            <a:avLst/>
          </a:prstGeom>
          <a:noFill/>
          <a:ln cap="flat" cmpd="sng" w="19050">
            <a:solidFill>
              <a:srgbClr val="FFFFFF"/>
            </a:solidFill>
            <a:prstDash val="solid"/>
            <a:round/>
            <a:headEnd len="lg" w="lg" type="none"/>
            <a:tailEnd len="lg" w="lg" type="none"/>
          </a:ln>
        </p:spPr>
      </p:cxnSp>
      <p:cxnSp>
        <p:nvCxnSpPr>
          <p:cNvPr id="109" name="Shape 109"/>
          <p:cNvCxnSpPr>
            <a:stCxn id="100" idx="2"/>
            <a:endCxn id="102" idx="0"/>
          </p:cNvCxnSpPr>
          <p:nvPr/>
        </p:nvCxnSpPr>
        <p:spPr>
          <a:xfrm>
            <a:off x="4571999" y="1877437"/>
            <a:ext cx="1779300" cy="514800"/>
          </a:xfrm>
          <a:prstGeom prst="straightConnector1">
            <a:avLst/>
          </a:prstGeom>
          <a:noFill/>
          <a:ln cap="flat" cmpd="sng" w="19050">
            <a:solidFill>
              <a:srgbClr val="FFFFFF"/>
            </a:solidFill>
            <a:prstDash val="solid"/>
            <a:round/>
            <a:headEnd len="lg" w="lg" type="none"/>
            <a:tailEnd len="lg" w="lg" type="none"/>
          </a:ln>
        </p:spPr>
      </p:cxnSp>
      <p:cxnSp>
        <p:nvCxnSpPr>
          <p:cNvPr id="110" name="Shape 110"/>
          <p:cNvCxnSpPr>
            <a:stCxn id="100" idx="2"/>
            <a:endCxn id="104" idx="0"/>
          </p:cNvCxnSpPr>
          <p:nvPr/>
        </p:nvCxnSpPr>
        <p:spPr>
          <a:xfrm>
            <a:off x="4571999" y="1877437"/>
            <a:ext cx="3711299" cy="514800"/>
          </a:xfrm>
          <a:prstGeom prst="straightConnector1">
            <a:avLst/>
          </a:prstGeom>
          <a:noFill/>
          <a:ln cap="flat" cmpd="sng" w="19050">
            <a:solidFill>
              <a:srgbClr val="FFFFFF"/>
            </a:solidFill>
            <a:prstDash val="solid"/>
            <a:round/>
            <a:headEnd len="lg" w="lg" type="none"/>
            <a:tailEnd len="lg" w="lg"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14" name="Shape 114"/>
        <p:cNvGrpSpPr/>
        <p:nvPr/>
      </p:nvGrpSpPr>
      <p:grpSpPr>
        <a:xfrm>
          <a:off x="0" y="0"/>
          <a:ext cx="0" cy="0"/>
          <a:chOff x="0" y="0"/>
          <a:chExt cx="0" cy="0"/>
        </a:xfrm>
      </p:grpSpPr>
      <p:sp>
        <p:nvSpPr>
          <p:cNvPr id="115" name="Shape 115"/>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The Filesystem Structure</a:t>
            </a:r>
          </a:p>
        </p:txBody>
      </p:sp>
      <p:sp>
        <p:nvSpPr>
          <p:cNvPr id="116" name="Shape 116"/>
          <p:cNvSpPr/>
          <p:nvPr/>
        </p:nvSpPr>
        <p:spPr>
          <a:xfrm>
            <a:off x="3863550" y="1349437"/>
            <a:ext cx="1416899" cy="527999"/>
          </a:xfrm>
          <a:prstGeom prst="roundRect">
            <a:avLst>
              <a:gd fmla="val 16667" name="adj"/>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a:t>
            </a:r>
          </a:p>
        </p:txBody>
      </p:sp>
      <p:sp>
        <p:nvSpPr>
          <p:cNvPr id="117" name="Shape 117"/>
          <p:cNvSpPr/>
          <p:nvPr/>
        </p:nvSpPr>
        <p:spPr>
          <a:xfrm>
            <a:off x="3863550" y="23923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/mnt</a:t>
            </a:r>
          </a:p>
        </p:txBody>
      </p:sp>
      <p:sp>
        <p:nvSpPr>
          <p:cNvPr id="118" name="Shape 118"/>
          <p:cNvSpPr/>
          <p:nvPr/>
        </p:nvSpPr>
        <p:spPr>
          <a:xfrm>
            <a:off x="5642925" y="23923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/var</a:t>
            </a:r>
          </a:p>
        </p:txBody>
      </p:sp>
      <p:sp>
        <p:nvSpPr>
          <p:cNvPr id="119" name="Shape 119"/>
          <p:cNvSpPr/>
          <p:nvPr/>
        </p:nvSpPr>
        <p:spPr>
          <a:xfrm>
            <a:off x="7574700" y="23923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/media</a:t>
            </a:r>
          </a:p>
        </p:txBody>
      </p:sp>
      <p:sp>
        <p:nvSpPr>
          <p:cNvPr id="120" name="Shape 120"/>
          <p:cNvSpPr/>
          <p:nvPr/>
        </p:nvSpPr>
        <p:spPr>
          <a:xfrm>
            <a:off x="152400" y="23923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/bin</a:t>
            </a:r>
          </a:p>
        </p:txBody>
      </p:sp>
      <p:cxnSp>
        <p:nvCxnSpPr>
          <p:cNvPr id="121" name="Shape 121"/>
          <p:cNvCxnSpPr>
            <a:stCxn id="116" idx="2"/>
            <a:endCxn id="120" idx="0"/>
          </p:cNvCxnSpPr>
          <p:nvPr/>
        </p:nvCxnSpPr>
        <p:spPr>
          <a:xfrm flipH="1">
            <a:off x="860999" y="1877437"/>
            <a:ext cx="3711000" cy="514800"/>
          </a:xfrm>
          <a:prstGeom prst="straightConnector1">
            <a:avLst/>
          </a:prstGeom>
          <a:noFill/>
          <a:ln cap="flat" cmpd="sng" w="19050">
            <a:solidFill>
              <a:srgbClr val="FFFFFF"/>
            </a:solidFill>
            <a:prstDash val="solid"/>
            <a:round/>
            <a:headEnd len="lg" w="lg" type="none"/>
            <a:tailEnd len="lg" w="lg" type="none"/>
          </a:ln>
        </p:spPr>
      </p:cxnSp>
      <p:cxnSp>
        <p:nvCxnSpPr>
          <p:cNvPr id="122" name="Shape 122"/>
          <p:cNvCxnSpPr>
            <a:stCxn id="116" idx="2"/>
            <a:endCxn id="123" idx="0"/>
          </p:cNvCxnSpPr>
          <p:nvPr/>
        </p:nvCxnSpPr>
        <p:spPr>
          <a:xfrm flipH="1">
            <a:off x="2792699" y="1877437"/>
            <a:ext cx="1779300" cy="514800"/>
          </a:xfrm>
          <a:prstGeom prst="straightConnector1">
            <a:avLst/>
          </a:prstGeom>
          <a:noFill/>
          <a:ln cap="flat" cmpd="sng" w="19050">
            <a:solidFill>
              <a:srgbClr val="FFFFFF"/>
            </a:solidFill>
            <a:prstDash val="solid"/>
            <a:round/>
            <a:headEnd len="lg" w="lg" type="none"/>
            <a:tailEnd len="lg" w="lg" type="none"/>
          </a:ln>
        </p:spPr>
      </p:cxnSp>
      <p:cxnSp>
        <p:nvCxnSpPr>
          <p:cNvPr id="124" name="Shape 124"/>
          <p:cNvCxnSpPr>
            <a:stCxn id="116" idx="2"/>
            <a:endCxn id="117" idx="0"/>
          </p:cNvCxnSpPr>
          <p:nvPr/>
        </p:nvCxnSpPr>
        <p:spPr>
          <a:xfrm>
            <a:off x="4571999" y="1877437"/>
            <a:ext cx="0" cy="514800"/>
          </a:xfrm>
          <a:prstGeom prst="straightConnector1">
            <a:avLst/>
          </a:prstGeom>
          <a:noFill/>
          <a:ln cap="flat" cmpd="sng" w="19050">
            <a:solidFill>
              <a:srgbClr val="FFFFFF"/>
            </a:solidFill>
            <a:prstDash val="solid"/>
            <a:round/>
            <a:headEnd len="lg" w="lg" type="none"/>
            <a:tailEnd len="lg" w="lg" type="none"/>
          </a:ln>
        </p:spPr>
      </p:cxnSp>
      <p:cxnSp>
        <p:nvCxnSpPr>
          <p:cNvPr id="125" name="Shape 125"/>
          <p:cNvCxnSpPr>
            <a:stCxn id="116" idx="2"/>
            <a:endCxn id="118" idx="0"/>
          </p:cNvCxnSpPr>
          <p:nvPr/>
        </p:nvCxnSpPr>
        <p:spPr>
          <a:xfrm>
            <a:off x="4571999" y="1877437"/>
            <a:ext cx="1779300" cy="514800"/>
          </a:xfrm>
          <a:prstGeom prst="straightConnector1">
            <a:avLst/>
          </a:prstGeom>
          <a:noFill/>
          <a:ln cap="flat" cmpd="sng" w="19050">
            <a:solidFill>
              <a:srgbClr val="FFFFFF"/>
            </a:solidFill>
            <a:prstDash val="solid"/>
            <a:round/>
            <a:headEnd len="lg" w="lg" type="none"/>
            <a:tailEnd len="lg" w="lg" type="none"/>
          </a:ln>
        </p:spPr>
      </p:cxnSp>
      <p:cxnSp>
        <p:nvCxnSpPr>
          <p:cNvPr id="126" name="Shape 126"/>
          <p:cNvCxnSpPr>
            <a:stCxn id="116" idx="2"/>
            <a:endCxn id="119" idx="0"/>
          </p:cNvCxnSpPr>
          <p:nvPr/>
        </p:nvCxnSpPr>
        <p:spPr>
          <a:xfrm>
            <a:off x="4571999" y="1877437"/>
            <a:ext cx="3711299" cy="514800"/>
          </a:xfrm>
          <a:prstGeom prst="straightConnector1">
            <a:avLst/>
          </a:prstGeom>
          <a:noFill/>
          <a:ln cap="flat" cmpd="sng" w="19050">
            <a:solidFill>
              <a:srgbClr val="FFFFFF"/>
            </a:solidFill>
            <a:prstDash val="solid"/>
            <a:round/>
            <a:headEnd len="lg" w="lg" type="none"/>
            <a:tailEnd len="lg" w="lg" type="none"/>
          </a:ln>
        </p:spPr>
      </p:cxnSp>
      <p:sp>
        <p:nvSpPr>
          <p:cNvPr id="123" name="Shape 123"/>
          <p:cNvSpPr/>
          <p:nvPr/>
        </p:nvSpPr>
        <p:spPr>
          <a:xfrm>
            <a:off x="2084175" y="23923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/home</a:t>
            </a:r>
          </a:p>
        </p:txBody>
      </p:sp>
      <p:sp>
        <p:nvSpPr>
          <p:cNvPr id="127" name="Shape 127"/>
          <p:cNvSpPr/>
          <p:nvPr/>
        </p:nvSpPr>
        <p:spPr>
          <a:xfrm>
            <a:off x="2084175" y="23923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/home</a:t>
            </a:r>
          </a:p>
        </p:txBody>
      </p:sp>
      <p:sp>
        <p:nvSpPr>
          <p:cNvPr id="128" name="Shape 128"/>
          <p:cNvSpPr/>
          <p:nvPr/>
        </p:nvSpPr>
        <p:spPr>
          <a:xfrm>
            <a:off x="2084175" y="23923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/home</a:t>
            </a:r>
          </a:p>
        </p:txBody>
      </p:sp>
      <p:pic>
        <p:nvPicPr>
          <p:cNvPr id="129" name="Shape 129"/>
          <p:cNvPicPr preferRelativeResize="0"/>
          <p:nvPr/>
        </p:nvPicPr>
        <p:blipFill>
          <a:blip r:embed="rId4">
            <a:alphaModFix/>
          </a:blip>
          <a:stretch>
            <a:fillRect/>
          </a:stretch>
        </p:blipFill>
        <p:spPr>
          <a:xfrm>
            <a:off x="2493010" y="3234279"/>
            <a:ext cx="599231" cy="857249"/>
          </a:xfrm>
          <a:prstGeom prst="rect">
            <a:avLst/>
          </a:prstGeom>
          <a:noFill/>
          <a:ln>
            <a:noFill/>
          </a:ln>
        </p:spPr>
      </p:pic>
      <p:cxnSp>
        <p:nvCxnSpPr>
          <p:cNvPr id="130" name="Shape 130"/>
          <p:cNvCxnSpPr>
            <a:stCxn id="128" idx="2"/>
            <a:endCxn id="129" idx="0"/>
          </p:cNvCxnSpPr>
          <p:nvPr/>
        </p:nvCxnSpPr>
        <p:spPr>
          <a:xfrm>
            <a:off x="2792624" y="2920312"/>
            <a:ext cx="0" cy="314100"/>
          </a:xfrm>
          <a:prstGeom prst="straightConnector1">
            <a:avLst/>
          </a:prstGeom>
          <a:noFill/>
          <a:ln cap="flat" cmpd="sng" w="19050">
            <a:solidFill>
              <a:srgbClr val="FFFFFF"/>
            </a:solidFill>
            <a:prstDash val="solid"/>
            <a:round/>
            <a:headEnd len="lg" w="lg" type="none"/>
            <a:tailEnd len="lg" w="lg"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34" name="Shape 134"/>
        <p:cNvGrpSpPr/>
        <p:nvPr/>
      </p:nvGrpSpPr>
      <p:grpSpPr>
        <a:xfrm>
          <a:off x="0" y="0"/>
          <a:ext cx="0" cy="0"/>
          <a:chOff x="0" y="0"/>
          <a:chExt cx="0" cy="0"/>
        </a:xfrm>
      </p:grpSpPr>
      <p:cxnSp>
        <p:nvCxnSpPr>
          <p:cNvPr id="135" name="Shape 135"/>
          <p:cNvCxnSpPr>
            <a:stCxn id="136" idx="2"/>
          </p:cNvCxnSpPr>
          <p:nvPr/>
        </p:nvCxnSpPr>
        <p:spPr>
          <a:xfrm flipH="1">
            <a:off x="8279849" y="3286024"/>
            <a:ext cx="3300" cy="504600"/>
          </a:xfrm>
          <a:prstGeom prst="straightConnector1">
            <a:avLst/>
          </a:prstGeom>
          <a:noFill/>
          <a:ln cap="flat" cmpd="sng" w="19050">
            <a:solidFill>
              <a:srgbClr val="FFFFFF"/>
            </a:solidFill>
            <a:prstDash val="solid"/>
            <a:round/>
            <a:headEnd len="lg" w="lg" type="none"/>
            <a:tailEnd len="lg" w="lg" type="none"/>
          </a:ln>
        </p:spPr>
      </p:cxnSp>
      <p:sp>
        <p:nvSpPr>
          <p:cNvPr id="137" name="Shape 137"/>
          <p:cNvSpPr/>
          <p:nvPr/>
        </p:nvSpPr>
        <p:spPr>
          <a:xfrm>
            <a:off x="3863550" y="892237"/>
            <a:ext cx="1416899" cy="527999"/>
          </a:xfrm>
          <a:prstGeom prst="roundRect">
            <a:avLst>
              <a:gd fmla="val 16667" name="adj"/>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a:t>
            </a:r>
          </a:p>
        </p:txBody>
      </p:sp>
      <p:sp>
        <p:nvSpPr>
          <p:cNvPr id="138" name="Shape 138"/>
          <p:cNvSpPr/>
          <p:nvPr/>
        </p:nvSpPr>
        <p:spPr>
          <a:xfrm>
            <a:off x="3863550" y="19351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/mnt</a:t>
            </a:r>
          </a:p>
        </p:txBody>
      </p:sp>
      <p:sp>
        <p:nvSpPr>
          <p:cNvPr id="139" name="Shape 139"/>
          <p:cNvSpPr/>
          <p:nvPr/>
        </p:nvSpPr>
        <p:spPr>
          <a:xfrm>
            <a:off x="5642925" y="19351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/var</a:t>
            </a:r>
          </a:p>
        </p:txBody>
      </p:sp>
      <p:sp>
        <p:nvSpPr>
          <p:cNvPr id="140" name="Shape 140"/>
          <p:cNvSpPr/>
          <p:nvPr/>
        </p:nvSpPr>
        <p:spPr>
          <a:xfrm>
            <a:off x="2084175" y="19351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/home</a:t>
            </a:r>
          </a:p>
        </p:txBody>
      </p:sp>
      <p:sp>
        <p:nvSpPr>
          <p:cNvPr id="141" name="Shape 141"/>
          <p:cNvSpPr/>
          <p:nvPr/>
        </p:nvSpPr>
        <p:spPr>
          <a:xfrm>
            <a:off x="7574700" y="19351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/media</a:t>
            </a:r>
          </a:p>
        </p:txBody>
      </p:sp>
      <p:sp>
        <p:nvSpPr>
          <p:cNvPr id="142" name="Shape 142"/>
          <p:cNvSpPr/>
          <p:nvPr/>
        </p:nvSpPr>
        <p:spPr>
          <a:xfrm>
            <a:off x="152400" y="19351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/bin</a:t>
            </a:r>
          </a:p>
        </p:txBody>
      </p:sp>
      <p:cxnSp>
        <p:nvCxnSpPr>
          <p:cNvPr id="143" name="Shape 143"/>
          <p:cNvCxnSpPr>
            <a:stCxn id="137" idx="2"/>
            <a:endCxn id="142" idx="0"/>
          </p:cNvCxnSpPr>
          <p:nvPr/>
        </p:nvCxnSpPr>
        <p:spPr>
          <a:xfrm flipH="1">
            <a:off x="860999" y="1420237"/>
            <a:ext cx="3711000" cy="514799"/>
          </a:xfrm>
          <a:prstGeom prst="straightConnector1">
            <a:avLst/>
          </a:prstGeom>
          <a:noFill/>
          <a:ln cap="flat" cmpd="sng" w="19050">
            <a:solidFill>
              <a:srgbClr val="FFFFFF"/>
            </a:solidFill>
            <a:prstDash val="solid"/>
            <a:round/>
            <a:headEnd len="lg" w="lg" type="none"/>
            <a:tailEnd len="lg" w="lg" type="none"/>
          </a:ln>
        </p:spPr>
      </p:cxnSp>
      <p:cxnSp>
        <p:nvCxnSpPr>
          <p:cNvPr id="144" name="Shape 144"/>
          <p:cNvCxnSpPr>
            <a:stCxn id="137" idx="2"/>
            <a:endCxn id="140" idx="0"/>
          </p:cNvCxnSpPr>
          <p:nvPr/>
        </p:nvCxnSpPr>
        <p:spPr>
          <a:xfrm flipH="1">
            <a:off x="2792699" y="1420237"/>
            <a:ext cx="1779300" cy="514799"/>
          </a:xfrm>
          <a:prstGeom prst="straightConnector1">
            <a:avLst/>
          </a:prstGeom>
          <a:noFill/>
          <a:ln cap="flat" cmpd="sng" w="19050">
            <a:solidFill>
              <a:srgbClr val="FFFFFF"/>
            </a:solidFill>
            <a:prstDash val="solid"/>
            <a:round/>
            <a:headEnd len="lg" w="lg" type="none"/>
            <a:tailEnd len="lg" w="lg" type="none"/>
          </a:ln>
        </p:spPr>
      </p:cxnSp>
      <p:cxnSp>
        <p:nvCxnSpPr>
          <p:cNvPr id="145" name="Shape 145"/>
          <p:cNvCxnSpPr>
            <a:stCxn id="137" idx="2"/>
            <a:endCxn id="138" idx="0"/>
          </p:cNvCxnSpPr>
          <p:nvPr/>
        </p:nvCxnSpPr>
        <p:spPr>
          <a:xfrm>
            <a:off x="4571999" y="1420237"/>
            <a:ext cx="0" cy="514799"/>
          </a:xfrm>
          <a:prstGeom prst="straightConnector1">
            <a:avLst/>
          </a:prstGeom>
          <a:noFill/>
          <a:ln cap="flat" cmpd="sng" w="19050">
            <a:solidFill>
              <a:srgbClr val="FFFFFF"/>
            </a:solidFill>
            <a:prstDash val="solid"/>
            <a:round/>
            <a:headEnd len="lg" w="lg" type="none"/>
            <a:tailEnd len="lg" w="lg" type="none"/>
          </a:ln>
        </p:spPr>
      </p:cxnSp>
      <p:cxnSp>
        <p:nvCxnSpPr>
          <p:cNvPr id="146" name="Shape 146"/>
          <p:cNvCxnSpPr>
            <a:stCxn id="137" idx="2"/>
            <a:endCxn id="139" idx="0"/>
          </p:cNvCxnSpPr>
          <p:nvPr/>
        </p:nvCxnSpPr>
        <p:spPr>
          <a:xfrm>
            <a:off x="4571999" y="1420237"/>
            <a:ext cx="1779300" cy="514799"/>
          </a:xfrm>
          <a:prstGeom prst="straightConnector1">
            <a:avLst/>
          </a:prstGeom>
          <a:noFill/>
          <a:ln cap="flat" cmpd="sng" w="19050">
            <a:solidFill>
              <a:srgbClr val="FFFFFF"/>
            </a:solidFill>
            <a:prstDash val="solid"/>
            <a:round/>
            <a:headEnd len="lg" w="lg" type="none"/>
            <a:tailEnd len="lg" w="lg" type="none"/>
          </a:ln>
        </p:spPr>
      </p:cxnSp>
      <p:cxnSp>
        <p:nvCxnSpPr>
          <p:cNvPr id="147" name="Shape 147"/>
          <p:cNvCxnSpPr>
            <a:stCxn id="137" idx="2"/>
            <a:endCxn id="141" idx="0"/>
          </p:cNvCxnSpPr>
          <p:nvPr/>
        </p:nvCxnSpPr>
        <p:spPr>
          <a:xfrm>
            <a:off x="4571999" y="1420237"/>
            <a:ext cx="3711299" cy="514799"/>
          </a:xfrm>
          <a:prstGeom prst="straightConnector1">
            <a:avLst/>
          </a:prstGeom>
          <a:noFill/>
          <a:ln cap="flat" cmpd="sng" w="19050">
            <a:solidFill>
              <a:srgbClr val="FFFFFF"/>
            </a:solidFill>
            <a:prstDash val="solid"/>
            <a:round/>
            <a:headEnd len="lg" w="lg" type="none"/>
            <a:tailEnd len="lg" w="lg" type="none"/>
          </a:ln>
        </p:spPr>
      </p:cxnSp>
      <p:pic>
        <p:nvPicPr>
          <p:cNvPr id="148" name="Shape 148"/>
          <p:cNvPicPr preferRelativeResize="0"/>
          <p:nvPr/>
        </p:nvPicPr>
        <p:blipFill>
          <a:blip r:embed="rId4">
            <a:alphaModFix/>
          </a:blip>
          <a:stretch>
            <a:fillRect/>
          </a:stretch>
        </p:blipFill>
        <p:spPr>
          <a:xfrm>
            <a:off x="7796337" y="3516094"/>
            <a:ext cx="973624" cy="583256"/>
          </a:xfrm>
          <a:prstGeom prst="rect">
            <a:avLst/>
          </a:prstGeom>
          <a:noFill/>
          <a:ln>
            <a:noFill/>
          </a:ln>
        </p:spPr>
      </p:pic>
      <p:sp>
        <p:nvSpPr>
          <p:cNvPr id="136" name="Shape 136"/>
          <p:cNvSpPr/>
          <p:nvPr/>
        </p:nvSpPr>
        <p:spPr>
          <a:xfrm>
            <a:off x="7574700" y="275802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/media/cdrom</a:t>
            </a:r>
          </a:p>
        </p:txBody>
      </p:sp>
      <p:cxnSp>
        <p:nvCxnSpPr>
          <p:cNvPr id="149" name="Shape 149"/>
          <p:cNvCxnSpPr>
            <a:stCxn id="141" idx="2"/>
            <a:endCxn id="136" idx="0"/>
          </p:cNvCxnSpPr>
          <p:nvPr/>
        </p:nvCxnSpPr>
        <p:spPr>
          <a:xfrm>
            <a:off x="8283149" y="2463112"/>
            <a:ext cx="0" cy="294900"/>
          </a:xfrm>
          <a:prstGeom prst="straightConnector1">
            <a:avLst/>
          </a:prstGeom>
          <a:noFill/>
          <a:ln cap="flat" cmpd="sng" w="19050">
            <a:solidFill>
              <a:srgbClr val="FFFFFF"/>
            </a:solidFill>
            <a:prstDash val="solid"/>
            <a:round/>
            <a:headEnd len="lg" w="lg" type="none"/>
            <a:tailEnd len="lg" w="lg" type="none"/>
          </a:ln>
        </p:spPr>
      </p:cxnSp>
      <p:sp>
        <p:nvSpPr>
          <p:cNvPr id="150" name="Shape 150"/>
          <p:cNvSpPr/>
          <p:nvPr/>
        </p:nvSpPr>
        <p:spPr>
          <a:xfrm>
            <a:off x="2084175" y="19351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/home</a:t>
            </a:r>
          </a:p>
        </p:txBody>
      </p:sp>
      <p:cxnSp>
        <p:nvCxnSpPr>
          <p:cNvPr id="151" name="Shape 151"/>
          <p:cNvCxnSpPr/>
          <p:nvPr/>
        </p:nvCxnSpPr>
        <p:spPr>
          <a:xfrm flipH="1">
            <a:off x="861000" y="1420237"/>
            <a:ext cx="3710999" cy="514799"/>
          </a:xfrm>
          <a:prstGeom prst="straightConnector1">
            <a:avLst/>
          </a:prstGeom>
          <a:noFill/>
          <a:ln cap="flat" cmpd="sng" w="19050">
            <a:solidFill>
              <a:srgbClr val="FFFFFF"/>
            </a:solidFill>
            <a:prstDash val="solid"/>
            <a:round/>
            <a:headEnd len="lg" w="lg" type="none"/>
            <a:tailEnd len="lg" w="lg" type="none"/>
          </a:ln>
        </p:spPr>
      </p:cxnSp>
      <p:cxnSp>
        <p:nvCxnSpPr>
          <p:cNvPr id="152" name="Shape 152"/>
          <p:cNvCxnSpPr>
            <a:endCxn id="150" idx="0"/>
          </p:cNvCxnSpPr>
          <p:nvPr/>
        </p:nvCxnSpPr>
        <p:spPr>
          <a:xfrm flipH="1">
            <a:off x="2792624" y="1420312"/>
            <a:ext cx="1779300" cy="514800"/>
          </a:xfrm>
          <a:prstGeom prst="straightConnector1">
            <a:avLst/>
          </a:prstGeom>
          <a:noFill/>
          <a:ln cap="flat" cmpd="sng" w="19050">
            <a:solidFill>
              <a:srgbClr val="FFFFFF"/>
            </a:solidFill>
            <a:prstDash val="solid"/>
            <a:round/>
            <a:headEnd len="lg" w="lg" type="none"/>
            <a:tailEnd len="lg" w="lg" type="none"/>
          </a:ln>
        </p:spPr>
      </p:cxnSp>
      <p:pic>
        <p:nvPicPr>
          <p:cNvPr id="153" name="Shape 153"/>
          <p:cNvPicPr preferRelativeResize="0"/>
          <p:nvPr/>
        </p:nvPicPr>
        <p:blipFill>
          <a:blip r:embed="rId5">
            <a:alphaModFix/>
          </a:blip>
          <a:stretch>
            <a:fillRect/>
          </a:stretch>
        </p:blipFill>
        <p:spPr>
          <a:xfrm>
            <a:off x="2493010" y="2624679"/>
            <a:ext cx="599231" cy="857249"/>
          </a:xfrm>
          <a:prstGeom prst="rect">
            <a:avLst/>
          </a:prstGeom>
          <a:noFill/>
          <a:ln>
            <a:noFill/>
          </a:ln>
        </p:spPr>
      </p:pic>
      <p:cxnSp>
        <p:nvCxnSpPr>
          <p:cNvPr id="154" name="Shape 154"/>
          <p:cNvCxnSpPr>
            <a:stCxn id="150" idx="2"/>
            <a:endCxn id="153" idx="0"/>
          </p:cNvCxnSpPr>
          <p:nvPr/>
        </p:nvCxnSpPr>
        <p:spPr>
          <a:xfrm>
            <a:off x="2792624" y="2463112"/>
            <a:ext cx="0" cy="161700"/>
          </a:xfrm>
          <a:prstGeom prst="straightConnector1">
            <a:avLst/>
          </a:prstGeom>
          <a:noFill/>
          <a:ln cap="flat" cmpd="sng" w="19050">
            <a:solidFill>
              <a:srgbClr val="FFFFFF"/>
            </a:solidFill>
            <a:prstDash val="solid"/>
            <a:round/>
            <a:headEnd len="lg" w="lg" type="none"/>
            <a:tailEnd len="lg" w="lg" type="none"/>
          </a:ln>
        </p:spPr>
      </p:cxnSp>
      <p:pic>
        <p:nvPicPr>
          <p:cNvPr id="155" name="Shape 155"/>
          <p:cNvPicPr preferRelativeResize="0"/>
          <p:nvPr/>
        </p:nvPicPr>
        <p:blipFill>
          <a:blip r:embed="rId5">
            <a:alphaModFix/>
          </a:blip>
          <a:stretch>
            <a:fillRect/>
          </a:stretch>
        </p:blipFill>
        <p:spPr>
          <a:xfrm>
            <a:off x="6051760" y="2624679"/>
            <a:ext cx="599231" cy="857249"/>
          </a:xfrm>
          <a:prstGeom prst="rect">
            <a:avLst/>
          </a:prstGeom>
          <a:noFill/>
          <a:ln>
            <a:noFill/>
          </a:ln>
        </p:spPr>
      </p:pic>
      <p:cxnSp>
        <p:nvCxnSpPr>
          <p:cNvPr id="156" name="Shape 156"/>
          <p:cNvCxnSpPr>
            <a:stCxn id="139" idx="2"/>
            <a:endCxn id="155" idx="0"/>
          </p:cNvCxnSpPr>
          <p:nvPr/>
        </p:nvCxnSpPr>
        <p:spPr>
          <a:xfrm>
            <a:off x="6351374" y="2463112"/>
            <a:ext cx="0" cy="161700"/>
          </a:xfrm>
          <a:prstGeom prst="straightConnector1">
            <a:avLst/>
          </a:prstGeom>
          <a:noFill/>
          <a:ln cap="flat" cmpd="sng" w="19050">
            <a:solidFill>
              <a:srgbClr val="FFFFFF"/>
            </a:solidFill>
            <a:prstDash val="solid"/>
            <a:round/>
            <a:headEnd len="lg" w="lg" type="none"/>
            <a:tailEnd len="lg" w="lg" type="none"/>
          </a:ln>
        </p:spPr>
      </p:cxn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Custom 346">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